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1" r:id="rId2"/>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Futura" panose="020B0604020202020204" charset="0"/>
      <p:regular r:id="rId22"/>
    </p:embeddedFont>
    <p:embeddedFont>
      <p:font typeface="Futura Bold" panose="020B0604020202020204" charset="0"/>
      <p:regular r:id="rId23"/>
      <p:italic r:id="rId24"/>
      <p:boldItalic r:id="rId25"/>
    </p:embeddedFont>
    <p:embeddedFont>
      <p:font typeface="Futura Italics" panose="020B0604020202020204" charset="0"/>
      <p:regular r:id="rId26"/>
    </p:embeddedFont>
    <p:embeddedFont>
      <p:font typeface="Kollektif" panose="020B0604020202020204" charset="0"/>
      <p:regular r:id="rId27"/>
    </p:embeddedFont>
    <p:embeddedFont>
      <p:font typeface="Kollektif Bold" panose="020B0604020202020204" charset="0"/>
      <p:regular r:id="rId28"/>
      <p:bold r:id="rId29"/>
    </p:embeddedFont>
    <p:embeddedFont>
      <p:font typeface="Kollektif Bold Italics"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C058A-AD44-4BCC-A2FE-84C8CDBB7824}" v="23" dt="2024-12-23T15:10:59.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58" autoAdjust="0"/>
  </p:normalViewPr>
  <p:slideViewPr>
    <p:cSldViewPr>
      <p:cViewPr>
        <p:scale>
          <a:sx n="75" d="100"/>
          <a:sy n="75"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 MINH DUY" userId="edce383e-f428-4602-b4a5-4fd5df18f9cc" providerId="ADAL" clId="{1E2C058A-AD44-4BCC-A2FE-84C8CDBB7824}"/>
    <pc:docChg chg="undo custSel modSld">
      <pc:chgData name="DO MINH DUY" userId="edce383e-f428-4602-b4a5-4fd5df18f9cc" providerId="ADAL" clId="{1E2C058A-AD44-4BCC-A2FE-84C8CDBB7824}" dt="2024-12-23T15:11:52.735" v="280" actId="1076"/>
      <pc:docMkLst>
        <pc:docMk/>
      </pc:docMkLst>
      <pc:sldChg chg="addSp delSp modSp mod">
        <pc:chgData name="DO MINH DUY" userId="edce383e-f428-4602-b4a5-4fd5df18f9cc" providerId="ADAL" clId="{1E2C058A-AD44-4BCC-A2FE-84C8CDBB7824}" dt="2024-12-23T15:10:42.774" v="259" actId="1076"/>
        <pc:sldMkLst>
          <pc:docMk/>
          <pc:sldMk cId="0" sldId="269"/>
        </pc:sldMkLst>
        <pc:spChg chg="del mod">
          <ac:chgData name="DO MINH DUY" userId="edce383e-f428-4602-b4a5-4fd5df18f9cc" providerId="ADAL" clId="{1E2C058A-AD44-4BCC-A2FE-84C8CDBB7824}" dt="2024-12-23T14:38:51.329" v="3" actId="478"/>
          <ac:spMkLst>
            <pc:docMk/>
            <pc:sldMk cId="0" sldId="269"/>
            <ac:spMk id="2" creationId="{00000000-0000-0000-0000-000000000000}"/>
          </ac:spMkLst>
        </pc:spChg>
        <pc:spChg chg="mod">
          <ac:chgData name="DO MINH DUY" userId="edce383e-f428-4602-b4a5-4fd5df18f9cc" providerId="ADAL" clId="{1E2C058A-AD44-4BCC-A2FE-84C8CDBB7824}" dt="2024-12-23T14:39:18.379" v="40" actId="20577"/>
          <ac:spMkLst>
            <pc:docMk/>
            <pc:sldMk cId="0" sldId="269"/>
            <ac:spMk id="4" creationId="{00000000-0000-0000-0000-000000000000}"/>
          </ac:spMkLst>
        </pc:spChg>
        <pc:picChg chg="add mod">
          <ac:chgData name="DO MINH DUY" userId="edce383e-f428-4602-b4a5-4fd5df18f9cc" providerId="ADAL" clId="{1E2C058A-AD44-4BCC-A2FE-84C8CDBB7824}" dt="2024-12-23T14:38:55.223" v="5" actId="14100"/>
          <ac:picMkLst>
            <pc:docMk/>
            <pc:sldMk cId="0" sldId="269"/>
            <ac:picMk id="5" creationId="{9362371F-1F1D-89E4-9153-C49712737090}"/>
          </ac:picMkLst>
        </pc:picChg>
        <pc:picChg chg="add mod">
          <ac:chgData name="DO MINH DUY" userId="edce383e-f428-4602-b4a5-4fd5df18f9cc" providerId="ADAL" clId="{1E2C058A-AD44-4BCC-A2FE-84C8CDBB7824}" dt="2024-12-23T15:10:05.574" v="248" actId="1076"/>
          <ac:picMkLst>
            <pc:docMk/>
            <pc:sldMk cId="0" sldId="269"/>
            <ac:picMk id="7" creationId="{E57727C2-BEB0-0CF5-EE29-92C0529B57C2}"/>
          </ac:picMkLst>
        </pc:picChg>
        <pc:picChg chg="add mod">
          <ac:chgData name="DO MINH DUY" userId="edce383e-f428-4602-b4a5-4fd5df18f9cc" providerId="ADAL" clId="{1E2C058A-AD44-4BCC-A2FE-84C8CDBB7824}" dt="2024-12-23T15:10:16.038" v="253" actId="1076"/>
          <ac:picMkLst>
            <pc:docMk/>
            <pc:sldMk cId="0" sldId="269"/>
            <ac:picMk id="9" creationId="{08590A35-3DED-585D-446B-4A42D4DAB4B3}"/>
          </ac:picMkLst>
        </pc:picChg>
        <pc:picChg chg="add mod">
          <ac:chgData name="DO MINH DUY" userId="edce383e-f428-4602-b4a5-4fd5df18f9cc" providerId="ADAL" clId="{1E2C058A-AD44-4BCC-A2FE-84C8CDBB7824}" dt="2024-12-23T15:10:42.774" v="259" actId="1076"/>
          <ac:picMkLst>
            <pc:docMk/>
            <pc:sldMk cId="0" sldId="269"/>
            <ac:picMk id="11" creationId="{6252FE68-B488-4BF4-57C5-AA1E4E4377A3}"/>
          </ac:picMkLst>
        </pc:picChg>
      </pc:sldChg>
      <pc:sldChg chg="addSp delSp modSp mod">
        <pc:chgData name="DO MINH DUY" userId="edce383e-f428-4602-b4a5-4fd5df18f9cc" providerId="ADAL" clId="{1E2C058A-AD44-4BCC-A2FE-84C8CDBB7824}" dt="2024-12-23T15:11:52.735" v="280" actId="1076"/>
        <pc:sldMkLst>
          <pc:docMk/>
          <pc:sldMk cId="0" sldId="270"/>
        </pc:sldMkLst>
        <pc:spChg chg="mod">
          <ac:chgData name="DO MINH DUY" userId="edce383e-f428-4602-b4a5-4fd5df18f9cc" providerId="ADAL" clId="{1E2C058A-AD44-4BCC-A2FE-84C8CDBB7824}" dt="2024-12-23T15:10:57.916" v="265" actId="20577"/>
          <ac:spMkLst>
            <pc:docMk/>
            <pc:sldMk cId="0" sldId="270"/>
            <ac:spMk id="5" creationId="{00000000-0000-0000-0000-000000000000}"/>
          </ac:spMkLst>
        </pc:spChg>
        <pc:grpChg chg="del">
          <ac:chgData name="DO MINH DUY" userId="edce383e-f428-4602-b4a5-4fd5df18f9cc" providerId="ADAL" clId="{1E2C058A-AD44-4BCC-A2FE-84C8CDBB7824}" dt="2024-12-23T15:09:24.778" v="243" actId="478"/>
          <ac:grpSpMkLst>
            <pc:docMk/>
            <pc:sldMk cId="0" sldId="270"/>
            <ac:grpSpMk id="2" creationId="{00000000-0000-0000-0000-000000000000}"/>
          </ac:grpSpMkLst>
        </pc:grpChg>
        <pc:picChg chg="add mod">
          <ac:chgData name="DO MINH DUY" userId="edce383e-f428-4602-b4a5-4fd5df18f9cc" providerId="ADAL" clId="{1E2C058A-AD44-4BCC-A2FE-84C8CDBB7824}" dt="2024-12-23T15:11:02.357" v="268" actId="1076"/>
          <ac:picMkLst>
            <pc:docMk/>
            <pc:sldMk cId="0" sldId="270"/>
            <ac:picMk id="6" creationId="{61933DED-5AD5-9A24-677E-72285F35CC10}"/>
          </ac:picMkLst>
        </pc:picChg>
        <pc:picChg chg="add mod">
          <ac:chgData name="DO MINH DUY" userId="edce383e-f428-4602-b4a5-4fd5df18f9cc" providerId="ADAL" clId="{1E2C058A-AD44-4BCC-A2FE-84C8CDBB7824}" dt="2024-12-23T15:11:10.038" v="270" actId="1076"/>
          <ac:picMkLst>
            <pc:docMk/>
            <pc:sldMk cId="0" sldId="270"/>
            <ac:picMk id="8" creationId="{6C4BCE0B-24D2-C1CD-C52C-31F6FF0BF177}"/>
          </ac:picMkLst>
        </pc:picChg>
        <pc:picChg chg="add mod">
          <ac:chgData name="DO MINH DUY" userId="edce383e-f428-4602-b4a5-4fd5df18f9cc" providerId="ADAL" clId="{1E2C058A-AD44-4BCC-A2FE-84C8CDBB7824}" dt="2024-12-23T15:11:22.774" v="272" actId="1076"/>
          <ac:picMkLst>
            <pc:docMk/>
            <pc:sldMk cId="0" sldId="270"/>
            <ac:picMk id="10" creationId="{245ED0F2-3BC0-9C10-A7DB-748F91741080}"/>
          </ac:picMkLst>
        </pc:picChg>
        <pc:picChg chg="add mod">
          <ac:chgData name="DO MINH DUY" userId="edce383e-f428-4602-b4a5-4fd5df18f9cc" providerId="ADAL" clId="{1E2C058A-AD44-4BCC-A2FE-84C8CDBB7824}" dt="2024-12-23T15:11:33.453" v="274" actId="1076"/>
          <ac:picMkLst>
            <pc:docMk/>
            <pc:sldMk cId="0" sldId="270"/>
            <ac:picMk id="12" creationId="{6C68C452-9A0D-A3A5-6907-765F3EE4456C}"/>
          </ac:picMkLst>
        </pc:picChg>
        <pc:picChg chg="add mod">
          <ac:chgData name="DO MINH DUY" userId="edce383e-f428-4602-b4a5-4fd5df18f9cc" providerId="ADAL" clId="{1E2C058A-AD44-4BCC-A2FE-84C8CDBB7824}" dt="2024-12-23T15:11:52.735" v="280" actId="1076"/>
          <ac:picMkLst>
            <pc:docMk/>
            <pc:sldMk cId="0" sldId="270"/>
            <ac:picMk id="14" creationId="{46898CA7-7FD9-1BCB-1B20-F8D8473113C6}"/>
          </ac:picMkLst>
        </pc:picChg>
      </pc:sldChg>
      <pc:sldChg chg="addSp delSp modSp mod setBg">
        <pc:chgData name="DO MINH DUY" userId="edce383e-f428-4602-b4a5-4fd5df18f9cc" providerId="ADAL" clId="{1E2C058A-AD44-4BCC-A2FE-84C8CDBB7824}" dt="2024-12-23T15:09:18.206" v="242" actId="1076"/>
        <pc:sldMkLst>
          <pc:docMk/>
          <pc:sldMk cId="0" sldId="271"/>
        </pc:sldMkLst>
        <pc:spChg chg="mod modCrop">
          <ac:chgData name="DO MINH DUY" userId="edce383e-f428-4602-b4a5-4fd5df18f9cc" providerId="ADAL" clId="{1E2C058A-AD44-4BCC-A2FE-84C8CDBB7824}" dt="2024-12-23T15:01:20.683" v="170" actId="732"/>
          <ac:spMkLst>
            <pc:docMk/>
            <pc:sldMk cId="0" sldId="271"/>
            <ac:spMk id="3" creationId="{00000000-0000-0000-0000-000000000000}"/>
          </ac:spMkLst>
        </pc:spChg>
        <pc:spChg chg="mod">
          <ac:chgData name="DO MINH DUY" userId="edce383e-f428-4602-b4a5-4fd5df18f9cc" providerId="ADAL" clId="{1E2C058A-AD44-4BCC-A2FE-84C8CDBB7824}" dt="2024-12-23T15:07:36.405" v="218" actId="26606"/>
          <ac:spMkLst>
            <pc:docMk/>
            <pc:sldMk cId="0" sldId="271"/>
            <ac:spMk id="4" creationId="{00000000-0000-0000-0000-000000000000}"/>
          </ac:spMkLst>
        </pc:spChg>
        <pc:spChg chg="mod">
          <ac:chgData name="DO MINH DUY" userId="edce383e-f428-4602-b4a5-4fd5df18f9cc" providerId="ADAL" clId="{1E2C058A-AD44-4BCC-A2FE-84C8CDBB7824}" dt="2024-12-23T15:07:36.405" v="218" actId="26606"/>
          <ac:spMkLst>
            <pc:docMk/>
            <pc:sldMk cId="0" sldId="271"/>
            <ac:spMk id="5" creationId="{00000000-0000-0000-0000-000000000000}"/>
          </ac:spMkLst>
        </pc:spChg>
        <pc:spChg chg="add mod">
          <ac:chgData name="DO MINH DUY" userId="edce383e-f428-4602-b4a5-4fd5df18f9cc" providerId="ADAL" clId="{1E2C058A-AD44-4BCC-A2FE-84C8CDBB7824}" dt="2024-12-23T15:02:46.359" v="174" actId="1076"/>
          <ac:spMkLst>
            <pc:docMk/>
            <pc:sldMk cId="0" sldId="271"/>
            <ac:spMk id="6" creationId="{58022490-771F-0281-2BAE-272F51425CF3}"/>
          </ac:spMkLst>
        </pc:spChg>
        <pc:spChg chg="add mod">
          <ac:chgData name="DO MINH DUY" userId="edce383e-f428-4602-b4a5-4fd5df18f9cc" providerId="ADAL" clId="{1E2C058A-AD44-4BCC-A2FE-84C8CDBB7824}" dt="2024-12-23T15:02:46.359" v="174" actId="1076"/>
          <ac:spMkLst>
            <pc:docMk/>
            <pc:sldMk cId="0" sldId="271"/>
            <ac:spMk id="7" creationId="{7E1B232B-B021-C312-C558-A68ADC22E59D}"/>
          </ac:spMkLst>
        </pc:spChg>
        <pc:spChg chg="add mod">
          <ac:chgData name="DO MINH DUY" userId="edce383e-f428-4602-b4a5-4fd5df18f9cc" providerId="ADAL" clId="{1E2C058A-AD44-4BCC-A2FE-84C8CDBB7824}" dt="2024-12-23T15:02:46.359" v="174" actId="1076"/>
          <ac:spMkLst>
            <pc:docMk/>
            <pc:sldMk cId="0" sldId="271"/>
            <ac:spMk id="8" creationId="{0E192EC8-8B02-123B-77F2-99C94BC7B34D}"/>
          </ac:spMkLst>
        </pc:spChg>
        <pc:spChg chg="add mod">
          <ac:chgData name="DO MINH DUY" userId="edce383e-f428-4602-b4a5-4fd5df18f9cc" providerId="ADAL" clId="{1E2C058A-AD44-4BCC-A2FE-84C8CDBB7824}" dt="2024-12-23T15:02:46.359" v="174" actId="1076"/>
          <ac:spMkLst>
            <pc:docMk/>
            <pc:sldMk cId="0" sldId="271"/>
            <ac:spMk id="9" creationId="{44FB3FF3-FA48-F3EF-A35B-67A2C149CCB0}"/>
          </ac:spMkLst>
        </pc:spChg>
        <pc:spChg chg="add mod">
          <ac:chgData name="DO MINH DUY" userId="edce383e-f428-4602-b4a5-4fd5df18f9cc" providerId="ADAL" clId="{1E2C058A-AD44-4BCC-A2FE-84C8CDBB7824}" dt="2024-12-23T15:02:46.359" v="174" actId="1076"/>
          <ac:spMkLst>
            <pc:docMk/>
            <pc:sldMk cId="0" sldId="271"/>
            <ac:spMk id="10" creationId="{38AE59E4-BBCF-1E1B-EBCB-0C7A62015368}"/>
          </ac:spMkLst>
        </pc:spChg>
        <pc:spChg chg="add mod ord">
          <ac:chgData name="DO MINH DUY" userId="edce383e-f428-4602-b4a5-4fd5df18f9cc" providerId="ADAL" clId="{1E2C058A-AD44-4BCC-A2FE-84C8CDBB7824}" dt="2024-12-23T15:07:36.405" v="218" actId="26606"/>
          <ac:spMkLst>
            <pc:docMk/>
            <pc:sldMk cId="0" sldId="271"/>
            <ac:spMk id="11" creationId="{8E8752B2-B079-E46A-EDA3-18E5B78C025B}"/>
          </ac:spMkLst>
        </pc:spChg>
        <pc:spChg chg="add">
          <ac:chgData name="DO MINH DUY" userId="edce383e-f428-4602-b4a5-4fd5df18f9cc" providerId="ADAL" clId="{1E2C058A-AD44-4BCC-A2FE-84C8CDBB7824}" dt="2024-12-23T15:02:56.107" v="177"/>
          <ac:spMkLst>
            <pc:docMk/>
            <pc:sldMk cId="0" sldId="271"/>
            <ac:spMk id="12" creationId="{DB642B16-E80C-DC19-EB8E-91DE0939B9C6}"/>
          </ac:spMkLst>
        </pc:spChg>
        <pc:spChg chg="add">
          <ac:chgData name="DO MINH DUY" userId="edce383e-f428-4602-b4a5-4fd5df18f9cc" providerId="ADAL" clId="{1E2C058A-AD44-4BCC-A2FE-84C8CDBB7824}" dt="2024-12-23T15:02:56.107" v="177"/>
          <ac:spMkLst>
            <pc:docMk/>
            <pc:sldMk cId="0" sldId="271"/>
            <ac:spMk id="13" creationId="{C70093D0-531F-31F0-E85A-6088240B16CC}"/>
          </ac:spMkLst>
        </pc:spChg>
        <pc:spChg chg="add">
          <ac:chgData name="DO MINH DUY" userId="edce383e-f428-4602-b4a5-4fd5df18f9cc" providerId="ADAL" clId="{1E2C058A-AD44-4BCC-A2FE-84C8CDBB7824}" dt="2024-12-23T15:02:56.107" v="177"/>
          <ac:spMkLst>
            <pc:docMk/>
            <pc:sldMk cId="0" sldId="271"/>
            <ac:spMk id="14" creationId="{633CAA4F-22D0-0075-B981-AC653C705022}"/>
          </ac:spMkLst>
        </pc:spChg>
        <pc:spChg chg="add">
          <ac:chgData name="DO MINH DUY" userId="edce383e-f428-4602-b4a5-4fd5df18f9cc" providerId="ADAL" clId="{1E2C058A-AD44-4BCC-A2FE-84C8CDBB7824}" dt="2024-12-23T15:02:56.107" v="177"/>
          <ac:spMkLst>
            <pc:docMk/>
            <pc:sldMk cId="0" sldId="271"/>
            <ac:spMk id="15" creationId="{9483DE9F-A0D2-9895-1824-46C518A1BE5C}"/>
          </ac:spMkLst>
        </pc:spChg>
        <pc:spChg chg="add">
          <ac:chgData name="DO MINH DUY" userId="edce383e-f428-4602-b4a5-4fd5df18f9cc" providerId="ADAL" clId="{1E2C058A-AD44-4BCC-A2FE-84C8CDBB7824}" dt="2024-12-23T15:02:56.107" v="177"/>
          <ac:spMkLst>
            <pc:docMk/>
            <pc:sldMk cId="0" sldId="271"/>
            <ac:spMk id="16" creationId="{04B2CF90-EDE1-0D0D-DBF9-F0447B67BAC7}"/>
          </ac:spMkLst>
        </pc:spChg>
        <pc:spChg chg="add mod">
          <ac:chgData name="DO MINH DUY" userId="edce383e-f428-4602-b4a5-4fd5df18f9cc" providerId="ADAL" clId="{1E2C058A-AD44-4BCC-A2FE-84C8CDBB7824}" dt="2024-12-23T15:03:20.018" v="184" actId="1076"/>
          <ac:spMkLst>
            <pc:docMk/>
            <pc:sldMk cId="0" sldId="271"/>
            <ac:spMk id="17" creationId="{6753007D-DF78-3DC6-5B42-71CD75C9E3BE}"/>
          </ac:spMkLst>
        </pc:spChg>
        <pc:spChg chg="add mod">
          <ac:chgData name="DO MINH DUY" userId="edce383e-f428-4602-b4a5-4fd5df18f9cc" providerId="ADAL" clId="{1E2C058A-AD44-4BCC-A2FE-84C8CDBB7824}" dt="2024-12-23T15:03:20.018" v="184" actId="1076"/>
          <ac:spMkLst>
            <pc:docMk/>
            <pc:sldMk cId="0" sldId="271"/>
            <ac:spMk id="18" creationId="{34B2A0DC-3784-A75E-E6C6-3B1E0CBF69CD}"/>
          </ac:spMkLst>
        </pc:spChg>
        <pc:spChg chg="add mod">
          <ac:chgData name="DO MINH DUY" userId="edce383e-f428-4602-b4a5-4fd5df18f9cc" providerId="ADAL" clId="{1E2C058A-AD44-4BCC-A2FE-84C8CDBB7824}" dt="2024-12-23T15:03:20.018" v="184" actId="1076"/>
          <ac:spMkLst>
            <pc:docMk/>
            <pc:sldMk cId="0" sldId="271"/>
            <ac:spMk id="19" creationId="{38B4F141-0002-4AAE-7335-FA88554B523F}"/>
          </ac:spMkLst>
        </pc:spChg>
        <pc:spChg chg="add mod">
          <ac:chgData name="DO MINH DUY" userId="edce383e-f428-4602-b4a5-4fd5df18f9cc" providerId="ADAL" clId="{1E2C058A-AD44-4BCC-A2FE-84C8CDBB7824}" dt="2024-12-23T15:03:20.018" v="184" actId="1076"/>
          <ac:spMkLst>
            <pc:docMk/>
            <pc:sldMk cId="0" sldId="271"/>
            <ac:spMk id="20" creationId="{50530C89-C5D8-01BC-2F32-3E8019DDF8E5}"/>
          </ac:spMkLst>
        </pc:spChg>
        <pc:spChg chg="add mod">
          <ac:chgData name="DO MINH DUY" userId="edce383e-f428-4602-b4a5-4fd5df18f9cc" providerId="ADAL" clId="{1E2C058A-AD44-4BCC-A2FE-84C8CDBB7824}" dt="2024-12-23T15:03:20.018" v="184" actId="1076"/>
          <ac:spMkLst>
            <pc:docMk/>
            <pc:sldMk cId="0" sldId="271"/>
            <ac:spMk id="21" creationId="{012E55AA-6906-3672-67C7-14A37B70870C}"/>
          </ac:spMkLst>
        </pc:spChg>
        <pc:spChg chg="add del mod">
          <ac:chgData name="DO MINH DUY" userId="edce383e-f428-4602-b4a5-4fd5df18f9cc" providerId="ADAL" clId="{1E2C058A-AD44-4BCC-A2FE-84C8CDBB7824}" dt="2024-12-23T15:03:46.548" v="188"/>
          <ac:spMkLst>
            <pc:docMk/>
            <pc:sldMk cId="0" sldId="271"/>
            <ac:spMk id="22" creationId="{AEEF3F50-ED87-FDB4-C38D-D61E73942E4F}"/>
          </ac:spMkLst>
        </pc:spChg>
        <pc:spChg chg="add">
          <ac:chgData name="DO MINH DUY" userId="edce383e-f428-4602-b4a5-4fd5df18f9cc" providerId="ADAL" clId="{1E2C058A-AD44-4BCC-A2FE-84C8CDBB7824}" dt="2024-12-23T15:03:44.054" v="186"/>
          <ac:spMkLst>
            <pc:docMk/>
            <pc:sldMk cId="0" sldId="271"/>
            <ac:spMk id="23" creationId="{50259D53-9B81-1BEA-8D1F-B94A4819B340}"/>
          </ac:spMkLst>
        </pc:spChg>
        <pc:spChg chg="add del mod">
          <ac:chgData name="DO MINH DUY" userId="edce383e-f428-4602-b4a5-4fd5df18f9cc" providerId="ADAL" clId="{1E2C058A-AD44-4BCC-A2FE-84C8CDBB7824}" dt="2024-12-23T15:05:20.743" v="210" actId="478"/>
          <ac:spMkLst>
            <pc:docMk/>
            <pc:sldMk cId="0" sldId="271"/>
            <ac:spMk id="24" creationId="{C6C8506D-E8E9-1E5A-6D9A-4F76EB53470B}"/>
          </ac:spMkLst>
        </pc:spChg>
        <pc:spChg chg="add del">
          <ac:chgData name="DO MINH DUY" userId="edce383e-f428-4602-b4a5-4fd5df18f9cc" providerId="ADAL" clId="{1E2C058A-AD44-4BCC-A2FE-84C8CDBB7824}" dt="2024-12-23T15:07:36.405" v="218" actId="26606"/>
          <ac:spMkLst>
            <pc:docMk/>
            <pc:sldMk cId="0" sldId="271"/>
            <ac:spMk id="34" creationId="{7B4F6806-5898-4FE8-B610-A058C8B8470A}"/>
          </ac:spMkLst>
        </pc:spChg>
        <pc:grpChg chg="del mod">
          <ac:chgData name="DO MINH DUY" userId="edce383e-f428-4602-b4a5-4fd5df18f9cc" providerId="ADAL" clId="{1E2C058A-AD44-4BCC-A2FE-84C8CDBB7824}" dt="2024-12-23T15:04:16.198" v="197" actId="478"/>
          <ac:grpSpMkLst>
            <pc:docMk/>
            <pc:sldMk cId="0" sldId="271"/>
            <ac:grpSpMk id="2" creationId="{00000000-0000-0000-0000-000000000000}"/>
          </ac:grpSpMkLst>
        </pc:grpChg>
        <pc:picChg chg="add mod ord">
          <ac:chgData name="DO MINH DUY" userId="edce383e-f428-4602-b4a5-4fd5df18f9cc" providerId="ADAL" clId="{1E2C058A-AD44-4BCC-A2FE-84C8CDBB7824}" dt="2024-12-23T15:07:36.405" v="218" actId="26606"/>
          <ac:picMkLst>
            <pc:docMk/>
            <pc:sldMk cId="0" sldId="271"/>
            <ac:picMk id="25" creationId="{52B45686-783F-FE1C-7572-2FB5EAE92C4D}"/>
          </ac:picMkLst>
        </pc:picChg>
        <pc:picChg chg="add mod">
          <ac:chgData name="DO MINH DUY" userId="edce383e-f428-4602-b4a5-4fd5df18f9cc" providerId="ADAL" clId="{1E2C058A-AD44-4BCC-A2FE-84C8CDBB7824}" dt="2024-12-23T15:08:28.950" v="225" actId="1076"/>
          <ac:picMkLst>
            <pc:docMk/>
            <pc:sldMk cId="0" sldId="271"/>
            <ac:picMk id="27" creationId="{8BA4F8DE-4597-D046-A0A5-6C570E1515A5}"/>
          </ac:picMkLst>
        </pc:picChg>
        <pc:picChg chg="add mod">
          <ac:chgData name="DO MINH DUY" userId="edce383e-f428-4602-b4a5-4fd5df18f9cc" providerId="ADAL" clId="{1E2C058A-AD44-4BCC-A2FE-84C8CDBB7824}" dt="2024-12-23T15:08:30.639" v="226" actId="1076"/>
          <ac:picMkLst>
            <pc:docMk/>
            <pc:sldMk cId="0" sldId="271"/>
            <ac:picMk id="29" creationId="{9C9B7839-5661-57DA-B8A2-73E3850605A6}"/>
          </ac:picMkLst>
        </pc:picChg>
        <pc:picChg chg="add mod">
          <ac:chgData name="DO MINH DUY" userId="edce383e-f428-4602-b4a5-4fd5df18f9cc" providerId="ADAL" clId="{1E2C058A-AD44-4BCC-A2FE-84C8CDBB7824}" dt="2024-12-23T15:08:34.183" v="227" actId="1076"/>
          <ac:picMkLst>
            <pc:docMk/>
            <pc:sldMk cId="0" sldId="271"/>
            <ac:picMk id="31" creationId="{D617417B-7A2F-901C-5A6D-37F69E5F7B88}"/>
          </ac:picMkLst>
        </pc:picChg>
        <pc:picChg chg="add mod">
          <ac:chgData name="DO MINH DUY" userId="edce383e-f428-4602-b4a5-4fd5df18f9cc" providerId="ADAL" clId="{1E2C058A-AD44-4BCC-A2FE-84C8CDBB7824}" dt="2024-12-23T15:08:57.838" v="236" actId="14100"/>
          <ac:picMkLst>
            <pc:docMk/>
            <pc:sldMk cId="0" sldId="271"/>
            <ac:picMk id="33" creationId="{490C1040-8CCD-C75E-FF70-46F024CA3A99}"/>
          </ac:picMkLst>
        </pc:picChg>
        <pc:picChg chg="add mod">
          <ac:chgData name="DO MINH DUY" userId="edce383e-f428-4602-b4a5-4fd5df18f9cc" providerId="ADAL" clId="{1E2C058A-AD44-4BCC-A2FE-84C8CDBB7824}" dt="2024-12-23T15:09:18.206" v="242" actId="1076"/>
          <ac:picMkLst>
            <pc:docMk/>
            <pc:sldMk cId="0" sldId="271"/>
            <ac:picMk id="36" creationId="{B51DCB26-E5E2-D55A-F1FF-8065C74EC268}"/>
          </ac:picMkLst>
        </pc:picChg>
      </pc:sldChg>
    </pc:docChg>
  </pc:docChgLst>
  <pc:docChgLst>
    <pc:chgData name="DO MINH DUY" userId="edce383e-f428-4602-b4a5-4fd5df18f9cc" providerId="ADAL" clId="{B8C425B1-31AE-4F99-B172-252D56DD4655}"/>
    <pc:docChg chg="modSld">
      <pc:chgData name="DO MINH DUY" userId="edce383e-f428-4602-b4a5-4fd5df18f9cc" providerId="ADAL" clId="{B8C425B1-31AE-4F99-B172-252D56DD4655}" dt="2024-12-23T15:45:58.228" v="1" actId="20577"/>
      <pc:docMkLst>
        <pc:docMk/>
      </pc:docMkLst>
      <pc:sldChg chg="modSp mod">
        <pc:chgData name="DO MINH DUY" userId="edce383e-f428-4602-b4a5-4fd5df18f9cc" providerId="ADAL" clId="{B8C425B1-31AE-4F99-B172-252D56DD4655}" dt="2024-12-23T15:45:58.228" v="1" actId="20577"/>
        <pc:sldMkLst>
          <pc:docMk/>
          <pc:sldMk cId="0" sldId="256"/>
        </pc:sldMkLst>
        <pc:spChg chg="mod">
          <ac:chgData name="DO MINH DUY" userId="edce383e-f428-4602-b4a5-4fd5df18f9cc" providerId="ADAL" clId="{B8C425B1-31AE-4F99-B172-252D56DD4655}" dt="2024-12-23T15:45:58.228" v="1" actId="20577"/>
          <ac:spMkLst>
            <pc:docMk/>
            <pc:sldMk cId="0" sldId="256"/>
            <ac:spMk id="1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14.jpe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9.sv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1.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9.svg"/><Relationship Id="rId5" Type="http://schemas.openxmlformats.org/officeDocument/2006/relationships/image" Target="../media/image24.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4" r="-4"/>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4610446" y="8762231"/>
            <a:ext cx="4314927" cy="43149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084613" y="9258300"/>
            <a:ext cx="3461843" cy="34618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5326912">
            <a:off x="4077285" y="578955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1233886" y="3475998"/>
            <a:ext cx="13411264" cy="2276494"/>
          </a:xfrm>
          <a:prstGeom prst="rect">
            <a:avLst/>
          </a:prstGeom>
        </p:spPr>
        <p:txBody>
          <a:bodyPr lIns="0" tIns="0" rIns="0" bIns="0" rtlCol="0" anchor="t">
            <a:spAutoFit/>
          </a:bodyPr>
          <a:lstStyle/>
          <a:p>
            <a:pPr marL="0" lvl="0" indent="0" algn="ctr">
              <a:lnSpc>
                <a:spcPts val="16798"/>
              </a:lnSpc>
              <a:spcBef>
                <a:spcPct val="0"/>
              </a:spcBef>
            </a:pPr>
            <a:r>
              <a:rPr lang="en-US" sz="11999" spc="1799">
                <a:solidFill>
                  <a:srgbClr val="FF66C4"/>
                </a:solidFill>
                <a:latin typeface="Kollektif Bold"/>
              </a:rPr>
              <a:t>DEMO</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3810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77" r="-77"/>
              </a:stretch>
            </a:blipFill>
          </p:spPr>
          <p:txBody>
            <a:bodyPr/>
            <a:lstStyle/>
            <a:p>
              <a:endParaRPr lang="en-US"/>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3" name="TextBox 3"/>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4" name="TextBox 4"/>
          <p:cNvSpPr txBox="1"/>
          <p:nvPr/>
        </p:nvSpPr>
        <p:spPr>
          <a:xfrm>
            <a:off x="285561" y="771525"/>
            <a:ext cx="16973739" cy="1045223"/>
          </a:xfrm>
          <a:prstGeom prst="rect">
            <a:avLst/>
          </a:prstGeom>
        </p:spPr>
        <p:txBody>
          <a:bodyPr lIns="0" tIns="0" rIns="0" bIns="0" rtlCol="0" anchor="t">
            <a:spAutoFit/>
          </a:bodyPr>
          <a:lstStyle/>
          <a:p>
            <a:pPr marL="0" lvl="0" indent="0" algn="l">
              <a:lnSpc>
                <a:spcPts val="9167"/>
              </a:lnSpc>
              <a:spcBef>
                <a:spcPct val="0"/>
              </a:spcBef>
            </a:pPr>
            <a:r>
              <a:rPr lang="en-US" sz="6548" spc="982" dirty="0">
                <a:solidFill>
                  <a:srgbClr val="5F6F52"/>
                </a:solidFill>
                <a:latin typeface="Kollektif Bold"/>
              </a:rPr>
              <a:t>HOW TO PLACE A PLANT?</a:t>
            </a:r>
          </a:p>
        </p:txBody>
      </p:sp>
      <p:pic>
        <p:nvPicPr>
          <p:cNvPr id="5" name="Picture 4" descr="A screenshot of a computer&#10;&#10;Description automatically generated">
            <a:extLst>
              <a:ext uri="{FF2B5EF4-FFF2-40B4-BE49-F238E27FC236}">
                <a16:creationId xmlns:a16="http://schemas.microsoft.com/office/drawing/2014/main" id="{9362371F-1F1D-89E4-9153-C49712737090}"/>
              </a:ext>
            </a:extLst>
          </p:cNvPr>
          <p:cNvPicPr>
            <a:picLocks noChangeAspect="1"/>
          </p:cNvPicPr>
          <p:nvPr/>
        </p:nvPicPr>
        <p:blipFill>
          <a:blip r:embed="rId2"/>
          <a:stretch>
            <a:fillRect/>
          </a:stretch>
        </p:blipFill>
        <p:spPr>
          <a:xfrm>
            <a:off x="533400" y="2019153"/>
            <a:ext cx="6477000" cy="8174349"/>
          </a:xfrm>
          <a:prstGeom prst="rect">
            <a:avLst/>
          </a:prstGeom>
        </p:spPr>
      </p:pic>
      <p:pic>
        <p:nvPicPr>
          <p:cNvPr id="7" name="Picture 6">
            <a:extLst>
              <a:ext uri="{FF2B5EF4-FFF2-40B4-BE49-F238E27FC236}">
                <a16:creationId xmlns:a16="http://schemas.microsoft.com/office/drawing/2014/main" id="{E57727C2-BEB0-0CF5-EE29-92C0529B57C2}"/>
              </a:ext>
            </a:extLst>
          </p:cNvPr>
          <p:cNvPicPr>
            <a:picLocks noChangeAspect="1"/>
          </p:cNvPicPr>
          <p:nvPr/>
        </p:nvPicPr>
        <p:blipFill>
          <a:blip r:embed="rId3"/>
          <a:stretch>
            <a:fillRect/>
          </a:stretch>
        </p:blipFill>
        <p:spPr>
          <a:xfrm>
            <a:off x="7391400" y="1833077"/>
            <a:ext cx="7106642" cy="3972479"/>
          </a:xfrm>
          <a:prstGeom prst="rect">
            <a:avLst/>
          </a:prstGeom>
        </p:spPr>
      </p:pic>
      <p:pic>
        <p:nvPicPr>
          <p:cNvPr id="9" name="Picture 8">
            <a:extLst>
              <a:ext uri="{FF2B5EF4-FFF2-40B4-BE49-F238E27FC236}">
                <a16:creationId xmlns:a16="http://schemas.microsoft.com/office/drawing/2014/main" id="{08590A35-3DED-585D-446B-4A42D4DAB4B3}"/>
              </a:ext>
            </a:extLst>
          </p:cNvPr>
          <p:cNvPicPr>
            <a:picLocks noChangeAspect="1"/>
          </p:cNvPicPr>
          <p:nvPr/>
        </p:nvPicPr>
        <p:blipFill>
          <a:blip r:embed="rId4"/>
          <a:stretch>
            <a:fillRect/>
          </a:stretch>
        </p:blipFill>
        <p:spPr>
          <a:xfrm>
            <a:off x="7391400" y="5805556"/>
            <a:ext cx="5715000" cy="4138148"/>
          </a:xfrm>
          <a:prstGeom prst="rect">
            <a:avLst/>
          </a:prstGeom>
        </p:spPr>
      </p:pic>
      <p:pic>
        <p:nvPicPr>
          <p:cNvPr id="11" name="Picture 10">
            <a:extLst>
              <a:ext uri="{FF2B5EF4-FFF2-40B4-BE49-F238E27FC236}">
                <a16:creationId xmlns:a16="http://schemas.microsoft.com/office/drawing/2014/main" id="{6252FE68-B488-4BF4-57C5-AA1E4E4377A3}"/>
              </a:ext>
            </a:extLst>
          </p:cNvPr>
          <p:cNvPicPr>
            <a:picLocks noChangeAspect="1"/>
          </p:cNvPicPr>
          <p:nvPr/>
        </p:nvPicPr>
        <p:blipFill>
          <a:blip r:embed="rId5"/>
          <a:stretch>
            <a:fillRect/>
          </a:stretch>
        </p:blipFill>
        <p:spPr>
          <a:xfrm>
            <a:off x="12914915" y="6518214"/>
            <a:ext cx="5365828" cy="2997261"/>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4" name="TextBox 4"/>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5" name="TextBox 5"/>
          <p:cNvSpPr txBox="1"/>
          <p:nvPr/>
        </p:nvSpPr>
        <p:spPr>
          <a:xfrm>
            <a:off x="285561" y="771525"/>
            <a:ext cx="16973739" cy="1045223"/>
          </a:xfrm>
          <a:prstGeom prst="rect">
            <a:avLst/>
          </a:prstGeom>
        </p:spPr>
        <p:txBody>
          <a:bodyPr lIns="0" tIns="0" rIns="0" bIns="0" rtlCol="0" anchor="t">
            <a:spAutoFit/>
          </a:bodyPr>
          <a:lstStyle/>
          <a:p>
            <a:pPr marL="0" lvl="0" indent="0" algn="l">
              <a:lnSpc>
                <a:spcPts val="9167"/>
              </a:lnSpc>
              <a:spcBef>
                <a:spcPct val="0"/>
              </a:spcBef>
            </a:pPr>
            <a:r>
              <a:rPr lang="en-US" sz="6548" spc="982" dirty="0">
                <a:solidFill>
                  <a:srgbClr val="5F6F52"/>
                </a:solidFill>
                <a:latin typeface="Kollektif Bold"/>
              </a:rPr>
              <a:t>MOVING MECHANISM</a:t>
            </a:r>
          </a:p>
        </p:txBody>
      </p:sp>
      <p:pic>
        <p:nvPicPr>
          <p:cNvPr id="6" name="Picture 5" descr="A screenshot of a computer&#10;&#10;Description automatically generated">
            <a:extLst>
              <a:ext uri="{FF2B5EF4-FFF2-40B4-BE49-F238E27FC236}">
                <a16:creationId xmlns:a16="http://schemas.microsoft.com/office/drawing/2014/main" id="{61933DED-5AD5-9A24-677E-72285F35CC10}"/>
              </a:ext>
            </a:extLst>
          </p:cNvPr>
          <p:cNvPicPr>
            <a:picLocks noChangeAspect="1"/>
          </p:cNvPicPr>
          <p:nvPr/>
        </p:nvPicPr>
        <p:blipFill>
          <a:blip r:embed="rId2"/>
          <a:stretch>
            <a:fillRect/>
          </a:stretch>
        </p:blipFill>
        <p:spPr>
          <a:xfrm>
            <a:off x="0" y="2048329"/>
            <a:ext cx="5925185" cy="8229600"/>
          </a:xfrm>
          <a:prstGeom prst="rect">
            <a:avLst/>
          </a:prstGeom>
        </p:spPr>
      </p:pic>
      <p:pic>
        <p:nvPicPr>
          <p:cNvPr id="8" name="Picture 7">
            <a:extLst>
              <a:ext uri="{FF2B5EF4-FFF2-40B4-BE49-F238E27FC236}">
                <a16:creationId xmlns:a16="http://schemas.microsoft.com/office/drawing/2014/main" id="{6C4BCE0B-24D2-C1CD-C52C-31F6FF0BF177}"/>
              </a:ext>
            </a:extLst>
          </p:cNvPr>
          <p:cNvPicPr>
            <a:picLocks noChangeAspect="1"/>
          </p:cNvPicPr>
          <p:nvPr/>
        </p:nvPicPr>
        <p:blipFill>
          <a:blip r:embed="rId3"/>
          <a:stretch>
            <a:fillRect/>
          </a:stretch>
        </p:blipFill>
        <p:spPr>
          <a:xfrm>
            <a:off x="6152732" y="2032000"/>
            <a:ext cx="5982535" cy="1867161"/>
          </a:xfrm>
          <a:prstGeom prst="rect">
            <a:avLst/>
          </a:prstGeom>
        </p:spPr>
      </p:pic>
      <p:pic>
        <p:nvPicPr>
          <p:cNvPr id="10" name="Picture 9">
            <a:extLst>
              <a:ext uri="{FF2B5EF4-FFF2-40B4-BE49-F238E27FC236}">
                <a16:creationId xmlns:a16="http://schemas.microsoft.com/office/drawing/2014/main" id="{245ED0F2-3BC0-9C10-A7DB-748F91741080}"/>
              </a:ext>
            </a:extLst>
          </p:cNvPr>
          <p:cNvPicPr>
            <a:picLocks noChangeAspect="1"/>
          </p:cNvPicPr>
          <p:nvPr/>
        </p:nvPicPr>
        <p:blipFill>
          <a:blip r:embed="rId4"/>
          <a:stretch>
            <a:fillRect/>
          </a:stretch>
        </p:blipFill>
        <p:spPr>
          <a:xfrm>
            <a:off x="6152732" y="4112599"/>
            <a:ext cx="7278116" cy="5611008"/>
          </a:xfrm>
          <a:prstGeom prst="rect">
            <a:avLst/>
          </a:prstGeom>
        </p:spPr>
      </p:pic>
      <p:pic>
        <p:nvPicPr>
          <p:cNvPr id="12" name="Picture 11">
            <a:extLst>
              <a:ext uri="{FF2B5EF4-FFF2-40B4-BE49-F238E27FC236}">
                <a16:creationId xmlns:a16="http://schemas.microsoft.com/office/drawing/2014/main" id="{6C68C452-9A0D-A3A5-6907-765F3EE4456C}"/>
              </a:ext>
            </a:extLst>
          </p:cNvPr>
          <p:cNvPicPr>
            <a:picLocks noChangeAspect="1"/>
          </p:cNvPicPr>
          <p:nvPr/>
        </p:nvPicPr>
        <p:blipFill>
          <a:blip r:embed="rId5"/>
          <a:stretch>
            <a:fillRect/>
          </a:stretch>
        </p:blipFill>
        <p:spPr>
          <a:xfrm>
            <a:off x="12649200" y="2117737"/>
            <a:ext cx="5210902" cy="1781424"/>
          </a:xfrm>
          <a:prstGeom prst="rect">
            <a:avLst/>
          </a:prstGeom>
        </p:spPr>
      </p:pic>
      <p:pic>
        <p:nvPicPr>
          <p:cNvPr id="14" name="Picture 13">
            <a:extLst>
              <a:ext uri="{FF2B5EF4-FFF2-40B4-BE49-F238E27FC236}">
                <a16:creationId xmlns:a16="http://schemas.microsoft.com/office/drawing/2014/main" id="{46898CA7-7FD9-1BCB-1B20-F8D8473113C6}"/>
              </a:ext>
            </a:extLst>
          </p:cNvPr>
          <p:cNvPicPr>
            <a:picLocks noChangeAspect="1"/>
          </p:cNvPicPr>
          <p:nvPr/>
        </p:nvPicPr>
        <p:blipFill>
          <a:blip r:embed="rId6"/>
          <a:stretch>
            <a:fillRect/>
          </a:stretch>
        </p:blipFill>
        <p:spPr>
          <a:xfrm>
            <a:off x="13557342" y="4089013"/>
            <a:ext cx="4737915" cy="4046707"/>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4" name="TextBox 4"/>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5" name="TextBox 5"/>
          <p:cNvSpPr txBox="1"/>
          <p:nvPr/>
        </p:nvSpPr>
        <p:spPr>
          <a:xfrm>
            <a:off x="285561" y="771525"/>
            <a:ext cx="16973739" cy="1252903"/>
          </a:xfrm>
          <a:prstGeom prst="rect">
            <a:avLst/>
          </a:prstGeom>
        </p:spPr>
        <p:txBody>
          <a:bodyPr lIns="0" tIns="0" rIns="0" bIns="0" rtlCol="0" anchor="t">
            <a:spAutoFit/>
          </a:bodyPr>
          <a:lstStyle/>
          <a:p>
            <a:pPr marL="0" lvl="0" indent="0" algn="l">
              <a:lnSpc>
                <a:spcPts val="9167"/>
              </a:lnSpc>
              <a:spcBef>
                <a:spcPct val="0"/>
              </a:spcBef>
            </a:pPr>
            <a:r>
              <a:rPr lang="en-US" sz="6548" spc="982" dirty="0">
                <a:solidFill>
                  <a:srgbClr val="5F6F52"/>
                </a:solidFill>
                <a:latin typeface="Kollektif Bold"/>
              </a:rPr>
              <a:t>SUN COUNTER MECHANISM</a:t>
            </a:r>
          </a:p>
        </p:txBody>
      </p:sp>
      <p:sp>
        <p:nvSpPr>
          <p:cNvPr id="11" name="TextBox 10">
            <a:extLst>
              <a:ext uri="{FF2B5EF4-FFF2-40B4-BE49-F238E27FC236}">
                <a16:creationId xmlns:a16="http://schemas.microsoft.com/office/drawing/2014/main" id="{8E8752B2-B079-E46A-EDA3-18E5B78C025B}"/>
              </a:ext>
            </a:extLst>
          </p:cNvPr>
          <p:cNvSpPr txBox="1"/>
          <p:nvPr/>
        </p:nvSpPr>
        <p:spPr>
          <a:xfrm>
            <a:off x="9601200" y="3467100"/>
            <a:ext cx="184731" cy="369332"/>
          </a:xfrm>
          <a:prstGeom prst="rect">
            <a:avLst/>
          </a:prstGeom>
          <a:noFill/>
        </p:spPr>
        <p:txBody>
          <a:bodyPr wrap="square" rtlCol="0">
            <a:spAutoFit/>
          </a:bodyPr>
          <a:lstStyle/>
          <a:p>
            <a:endParaRPr lang="en-US" dirty="0"/>
          </a:p>
        </p:txBody>
      </p:sp>
      <p:pic>
        <p:nvPicPr>
          <p:cNvPr id="25" name="Picture 24" descr="A screenshot of a computer&#10;&#10;Description automatically generated">
            <a:extLst>
              <a:ext uri="{FF2B5EF4-FFF2-40B4-BE49-F238E27FC236}">
                <a16:creationId xmlns:a16="http://schemas.microsoft.com/office/drawing/2014/main" id="{52B45686-783F-FE1C-7572-2FB5EAE92C4D}"/>
              </a:ext>
            </a:extLst>
          </p:cNvPr>
          <p:cNvPicPr>
            <a:picLocks noChangeAspect="1"/>
          </p:cNvPicPr>
          <p:nvPr/>
        </p:nvPicPr>
        <p:blipFill>
          <a:blip r:embed="rId2"/>
          <a:stretch>
            <a:fillRect/>
          </a:stretch>
        </p:blipFill>
        <p:spPr>
          <a:xfrm>
            <a:off x="0" y="2024428"/>
            <a:ext cx="7620000" cy="8227695"/>
          </a:xfrm>
          <a:prstGeom prst="rect">
            <a:avLst/>
          </a:prstGeom>
        </p:spPr>
      </p:pic>
      <p:pic>
        <p:nvPicPr>
          <p:cNvPr id="27" name="Picture 26">
            <a:extLst>
              <a:ext uri="{FF2B5EF4-FFF2-40B4-BE49-F238E27FC236}">
                <a16:creationId xmlns:a16="http://schemas.microsoft.com/office/drawing/2014/main" id="{8BA4F8DE-4597-D046-A0A5-6C570E1515A5}"/>
              </a:ext>
            </a:extLst>
          </p:cNvPr>
          <p:cNvPicPr>
            <a:picLocks noChangeAspect="1"/>
          </p:cNvPicPr>
          <p:nvPr/>
        </p:nvPicPr>
        <p:blipFill>
          <a:blip r:embed="rId3"/>
          <a:stretch>
            <a:fillRect/>
          </a:stretch>
        </p:blipFill>
        <p:spPr>
          <a:xfrm>
            <a:off x="7609114" y="2024428"/>
            <a:ext cx="6887536" cy="3690572"/>
          </a:xfrm>
          <a:prstGeom prst="rect">
            <a:avLst/>
          </a:prstGeom>
        </p:spPr>
      </p:pic>
      <p:pic>
        <p:nvPicPr>
          <p:cNvPr id="29" name="Picture 28">
            <a:extLst>
              <a:ext uri="{FF2B5EF4-FFF2-40B4-BE49-F238E27FC236}">
                <a16:creationId xmlns:a16="http://schemas.microsoft.com/office/drawing/2014/main" id="{9C9B7839-5661-57DA-B8A2-73E3850605A6}"/>
              </a:ext>
            </a:extLst>
          </p:cNvPr>
          <p:cNvPicPr>
            <a:picLocks noChangeAspect="1"/>
          </p:cNvPicPr>
          <p:nvPr/>
        </p:nvPicPr>
        <p:blipFill>
          <a:blip r:embed="rId4"/>
          <a:stretch>
            <a:fillRect/>
          </a:stretch>
        </p:blipFill>
        <p:spPr>
          <a:xfrm>
            <a:off x="7620000" y="5731329"/>
            <a:ext cx="7144747" cy="1581371"/>
          </a:xfrm>
          <a:prstGeom prst="rect">
            <a:avLst/>
          </a:prstGeom>
        </p:spPr>
      </p:pic>
      <p:pic>
        <p:nvPicPr>
          <p:cNvPr id="31" name="Picture 30">
            <a:extLst>
              <a:ext uri="{FF2B5EF4-FFF2-40B4-BE49-F238E27FC236}">
                <a16:creationId xmlns:a16="http://schemas.microsoft.com/office/drawing/2014/main" id="{D617417B-7A2F-901C-5A6D-37F69E5F7B88}"/>
              </a:ext>
            </a:extLst>
          </p:cNvPr>
          <p:cNvPicPr>
            <a:picLocks noChangeAspect="1"/>
          </p:cNvPicPr>
          <p:nvPr/>
        </p:nvPicPr>
        <p:blipFill>
          <a:blip r:embed="rId5"/>
          <a:stretch>
            <a:fillRect/>
          </a:stretch>
        </p:blipFill>
        <p:spPr>
          <a:xfrm>
            <a:off x="7620000" y="7223297"/>
            <a:ext cx="7144747" cy="2381582"/>
          </a:xfrm>
          <a:prstGeom prst="rect">
            <a:avLst/>
          </a:prstGeom>
        </p:spPr>
      </p:pic>
      <p:pic>
        <p:nvPicPr>
          <p:cNvPr id="33" name="Picture 32">
            <a:extLst>
              <a:ext uri="{FF2B5EF4-FFF2-40B4-BE49-F238E27FC236}">
                <a16:creationId xmlns:a16="http://schemas.microsoft.com/office/drawing/2014/main" id="{490C1040-8CCD-C75E-FF70-46F024CA3A99}"/>
              </a:ext>
            </a:extLst>
          </p:cNvPr>
          <p:cNvPicPr>
            <a:picLocks noChangeAspect="1"/>
          </p:cNvPicPr>
          <p:nvPr/>
        </p:nvPicPr>
        <p:blipFill>
          <a:blip r:embed="rId6"/>
          <a:stretch>
            <a:fillRect/>
          </a:stretch>
        </p:blipFill>
        <p:spPr>
          <a:xfrm>
            <a:off x="13092412" y="2165559"/>
            <a:ext cx="5347988" cy="2977941"/>
          </a:xfrm>
          <a:prstGeom prst="rect">
            <a:avLst/>
          </a:prstGeom>
        </p:spPr>
      </p:pic>
      <p:pic>
        <p:nvPicPr>
          <p:cNvPr id="36" name="Picture 35">
            <a:extLst>
              <a:ext uri="{FF2B5EF4-FFF2-40B4-BE49-F238E27FC236}">
                <a16:creationId xmlns:a16="http://schemas.microsoft.com/office/drawing/2014/main" id="{B51DCB26-E5E2-D55A-F1FF-8065C74EC268}"/>
              </a:ext>
            </a:extLst>
          </p:cNvPr>
          <p:cNvPicPr>
            <a:picLocks noChangeAspect="1"/>
          </p:cNvPicPr>
          <p:nvPr/>
        </p:nvPicPr>
        <p:blipFill>
          <a:blip r:embed="rId7"/>
          <a:stretch>
            <a:fillRect/>
          </a:stretch>
        </p:blipFill>
        <p:spPr>
          <a:xfrm>
            <a:off x="12281340" y="7124700"/>
            <a:ext cx="6144546" cy="13270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a:stretch>
            </a:blipFill>
          </p:spPr>
          <p:txBody>
            <a:bodyPr/>
            <a:lstStyle/>
            <a:p>
              <a:endParaRPr lang="en-US"/>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a:stretch>
            </a:blipFill>
          </p:spPr>
          <p:txBody>
            <a:bodyPr/>
            <a:lstStyle/>
            <a:p>
              <a:endParaRPr lang="en-US"/>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Freeform 2"/>
          <p:cNvSpPr/>
          <p:nvPr/>
        </p:nvSpPr>
        <p:spPr>
          <a:xfrm>
            <a:off x="10847189" y="506711"/>
            <a:ext cx="7010324" cy="7010324"/>
          </a:xfrm>
          <a:custGeom>
            <a:avLst/>
            <a:gdLst/>
            <a:ahLst/>
            <a:cxnLst/>
            <a:rect l="l" t="t" r="r" b="b"/>
            <a:pathLst>
              <a:path w="7010324" h="7010324">
                <a:moveTo>
                  <a:pt x="0" y="0"/>
                </a:moveTo>
                <a:lnTo>
                  <a:pt x="7010324" y="0"/>
                </a:lnTo>
                <a:lnTo>
                  <a:pt x="7010324" y="7010323"/>
                </a:lnTo>
                <a:lnTo>
                  <a:pt x="0" y="7010323"/>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600950" y="2769966"/>
            <a:ext cx="12047604" cy="4747068"/>
            <a:chOff x="0" y="0"/>
            <a:chExt cx="3173032" cy="1250257"/>
          </a:xfrm>
        </p:grpSpPr>
        <p:sp>
          <p:nvSpPr>
            <p:cNvPr id="4" name="Freeform 4"/>
            <p:cNvSpPr/>
            <p:nvPr/>
          </p:nvSpPr>
          <p:spPr>
            <a:xfrm>
              <a:off x="0" y="0"/>
              <a:ext cx="3173032" cy="1250257"/>
            </a:xfrm>
            <a:custGeom>
              <a:avLst/>
              <a:gdLst/>
              <a:ahLst/>
              <a:cxnLst/>
              <a:rect l="l" t="t" r="r" b="b"/>
              <a:pathLst>
                <a:path w="3173032" h="1250257">
                  <a:moveTo>
                    <a:pt x="0" y="0"/>
                  </a:moveTo>
                  <a:lnTo>
                    <a:pt x="3173032" y="0"/>
                  </a:lnTo>
                  <a:lnTo>
                    <a:pt x="3173032" y="1250257"/>
                  </a:lnTo>
                  <a:lnTo>
                    <a:pt x="0" y="1250257"/>
                  </a:lnTo>
                  <a:close/>
                </a:path>
              </a:pathLst>
            </a:custGeom>
            <a:solidFill>
              <a:srgbClr val="5F6F52"/>
            </a:solidFill>
          </p:spPr>
          <p:txBody>
            <a:bodyPr/>
            <a:lstStyle/>
            <a:p>
              <a:endParaRPr lang="en-US"/>
            </a:p>
          </p:txBody>
        </p:sp>
        <p:sp>
          <p:nvSpPr>
            <p:cNvPr id="5" name="TextBox 5"/>
            <p:cNvSpPr txBox="1"/>
            <p:nvPr/>
          </p:nvSpPr>
          <p:spPr>
            <a:xfrm>
              <a:off x="0" y="-38100"/>
              <a:ext cx="3173032" cy="1288357"/>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4"/>
          <a:stretch>
            <a:fillRect/>
          </a:stretch>
        </p:blipFill>
        <p:spPr>
          <a:xfrm>
            <a:off x="-535902" y="-535902"/>
            <a:ext cx="11358804" cy="11358804"/>
          </a:xfrm>
          <a:prstGeom prst="rect">
            <a:avLst/>
          </a:prstGeom>
        </p:spPr>
      </p:pic>
      <p:grpSp>
        <p:nvGrpSpPr>
          <p:cNvPr id="7" name="Group 7"/>
          <p:cNvGrpSpPr/>
          <p:nvPr/>
        </p:nvGrpSpPr>
        <p:grpSpPr>
          <a:xfrm>
            <a:off x="1804286" y="1804286"/>
            <a:ext cx="6678427" cy="66784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9" name="TextBox 9"/>
            <p:cNvSpPr txBox="1"/>
            <p:nvPr/>
          </p:nvSpPr>
          <p:spPr>
            <a:xfrm>
              <a:off x="76200" y="-171450"/>
              <a:ext cx="660400" cy="908050"/>
            </a:xfrm>
            <a:prstGeom prst="rect">
              <a:avLst/>
            </a:prstGeom>
          </p:spPr>
          <p:txBody>
            <a:bodyPr lIns="50800" tIns="50800" rIns="50800" bIns="50800" rtlCol="0" anchor="ctr"/>
            <a:lstStyle/>
            <a:p>
              <a:pPr algn="ctr">
                <a:lnSpc>
                  <a:spcPts val="8820"/>
                </a:lnSpc>
              </a:pPr>
              <a:r>
                <a:rPr lang="en-US" sz="6300">
                  <a:solidFill>
                    <a:srgbClr val="FEFAE0"/>
                  </a:solidFill>
                  <a:latin typeface="Kollektif Bold"/>
                </a:rPr>
                <a:t>CONCLUSION</a:t>
              </a:r>
            </a:p>
          </p:txBody>
        </p:sp>
      </p:grpSp>
      <p:sp>
        <p:nvSpPr>
          <p:cNvPr id="11" name="Freeform 11"/>
          <p:cNvSpPr/>
          <p:nvPr/>
        </p:nvSpPr>
        <p:spPr>
          <a:xfrm>
            <a:off x="72315" y="-1122194"/>
            <a:ext cx="1912769" cy="1912769"/>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4352351" y="7992898"/>
            <a:ext cx="2082573" cy="2082573"/>
          </a:xfrm>
          <a:custGeom>
            <a:avLst/>
            <a:gdLst/>
            <a:ahLst/>
            <a:cxnLst/>
            <a:rect l="l" t="t" r="r" b="b"/>
            <a:pathLst>
              <a:path w="2082573" h="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6770468" y="8665798"/>
            <a:ext cx="2082573" cy="2082573"/>
          </a:xfrm>
          <a:custGeom>
            <a:avLst/>
            <a:gdLst/>
            <a:ahLst/>
            <a:cxnLst/>
            <a:rect l="l" t="t" r="r" b="b"/>
            <a:pathLst>
              <a:path w="2082573" h="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1538000" y="4910930"/>
            <a:ext cx="3226885" cy="32268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52606" y="652106"/>
            <a:ext cx="8982788" cy="898278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95919" y="493776"/>
            <a:ext cx="4309201" cy="1324763"/>
            <a:chOff x="0" y="-82807"/>
            <a:chExt cx="1134934" cy="348909"/>
          </a:xfrm>
        </p:grpSpPr>
        <p:sp>
          <p:nvSpPr>
            <p:cNvPr id="9" name="Freeform 9"/>
            <p:cNvSpPr/>
            <p:nvPr/>
          </p:nvSpPr>
          <p:spPr>
            <a:xfrm>
              <a:off x="0" y="0"/>
              <a:ext cx="1134934" cy="215559"/>
            </a:xfrm>
            <a:custGeom>
              <a:avLst/>
              <a:gdLst/>
              <a:ahLst/>
              <a:cxnLst/>
              <a:rect l="l" t="t" r="r" b="b"/>
              <a:pathLst>
                <a:path w="1134934" h="215559">
                  <a:moveTo>
                    <a:pt x="89830" y="0"/>
                  </a:moveTo>
                  <a:lnTo>
                    <a:pt x="1045104" y="0"/>
                  </a:lnTo>
                  <a:cubicBezTo>
                    <a:pt x="1068928" y="0"/>
                    <a:pt x="1091777" y="9464"/>
                    <a:pt x="1108623" y="26311"/>
                  </a:cubicBezTo>
                  <a:cubicBezTo>
                    <a:pt x="1125469" y="43157"/>
                    <a:pt x="1134934" y="66006"/>
                    <a:pt x="1134934" y="89830"/>
                  </a:cubicBezTo>
                  <a:lnTo>
                    <a:pt x="1134934" y="125729"/>
                  </a:lnTo>
                  <a:cubicBezTo>
                    <a:pt x="1134934" y="149553"/>
                    <a:pt x="1125469" y="172402"/>
                    <a:pt x="1108623" y="189248"/>
                  </a:cubicBezTo>
                  <a:cubicBezTo>
                    <a:pt x="1091777" y="206095"/>
                    <a:pt x="1068928" y="215559"/>
                    <a:pt x="1045104" y="215559"/>
                  </a:cubicBezTo>
                  <a:lnTo>
                    <a:pt x="89830" y="215559"/>
                  </a:lnTo>
                  <a:cubicBezTo>
                    <a:pt x="66006" y="215559"/>
                    <a:pt x="43157" y="206095"/>
                    <a:pt x="26311" y="189248"/>
                  </a:cubicBezTo>
                  <a:cubicBezTo>
                    <a:pt x="9464" y="172402"/>
                    <a:pt x="0" y="149553"/>
                    <a:pt x="0" y="125729"/>
                  </a:cubicBezTo>
                  <a:lnTo>
                    <a:pt x="0" y="89830"/>
                  </a:lnTo>
                  <a:cubicBezTo>
                    <a:pt x="0" y="66006"/>
                    <a:pt x="9464" y="43157"/>
                    <a:pt x="26311" y="26311"/>
                  </a:cubicBezTo>
                  <a:cubicBezTo>
                    <a:pt x="43157" y="9464"/>
                    <a:pt x="66006" y="0"/>
                    <a:pt x="89830" y="0"/>
                  </a:cubicBezTo>
                  <a:close/>
                </a:path>
              </a:pathLst>
            </a:custGeom>
            <a:solidFill>
              <a:srgbClr val="A9B388"/>
            </a:solidFill>
          </p:spPr>
          <p:txBody>
            <a:bodyPr/>
            <a:lstStyle/>
            <a:p>
              <a:endParaRPr lang="en-US"/>
            </a:p>
          </p:txBody>
        </p:sp>
        <p:sp>
          <p:nvSpPr>
            <p:cNvPr id="10" name="TextBox 10"/>
            <p:cNvSpPr txBox="1"/>
            <p:nvPr/>
          </p:nvSpPr>
          <p:spPr>
            <a:xfrm>
              <a:off x="0" y="-82807"/>
              <a:ext cx="1134934" cy="348909"/>
            </a:xfrm>
            <a:prstGeom prst="rect">
              <a:avLst/>
            </a:prstGeom>
          </p:spPr>
          <p:txBody>
            <a:bodyPr lIns="50800" tIns="50800" rIns="50800" bIns="50800" rtlCol="0" anchor="ctr"/>
            <a:lstStyle/>
            <a:p>
              <a:pPr algn="ctr">
                <a:lnSpc>
                  <a:spcPts val="4899"/>
                </a:lnSpc>
              </a:pPr>
              <a:r>
                <a:rPr lang="en-US" sz="3499" dirty="0">
                  <a:solidFill>
                    <a:srgbClr val="FFFFFF"/>
                  </a:solidFill>
                  <a:latin typeface="Futura"/>
                </a:rPr>
                <a:t>15 June, 2024</a:t>
              </a:r>
            </a:p>
          </p:txBody>
        </p:sp>
      </p:grpSp>
      <p:grpSp>
        <p:nvGrpSpPr>
          <p:cNvPr id="11" name="Group 11"/>
          <p:cNvGrpSpPr/>
          <p:nvPr/>
        </p:nvGrpSpPr>
        <p:grpSpPr>
          <a:xfrm>
            <a:off x="12542234" y="8816554"/>
            <a:ext cx="5402361" cy="818450"/>
            <a:chOff x="0" y="0"/>
            <a:chExt cx="1422844" cy="215559"/>
          </a:xfrm>
        </p:grpSpPr>
        <p:sp>
          <p:nvSpPr>
            <p:cNvPr id="12" name="Freeform 12"/>
            <p:cNvSpPr/>
            <p:nvPr/>
          </p:nvSpPr>
          <p:spPr>
            <a:xfrm>
              <a:off x="0" y="0"/>
              <a:ext cx="1422844" cy="215559"/>
            </a:xfrm>
            <a:custGeom>
              <a:avLst/>
              <a:gdLst/>
              <a:ahLst/>
              <a:cxnLst/>
              <a:rect l="l" t="t" r="r" b="b"/>
              <a:pathLst>
                <a:path w="1422844" h="215559">
                  <a:moveTo>
                    <a:pt x="71653" y="0"/>
                  </a:moveTo>
                  <a:lnTo>
                    <a:pt x="1351191" y="0"/>
                  </a:lnTo>
                  <a:cubicBezTo>
                    <a:pt x="1370194" y="0"/>
                    <a:pt x="1388420" y="7549"/>
                    <a:pt x="1401857" y="20987"/>
                  </a:cubicBezTo>
                  <a:cubicBezTo>
                    <a:pt x="1415295" y="34424"/>
                    <a:pt x="1422844" y="52650"/>
                    <a:pt x="1422844" y="71653"/>
                  </a:cubicBezTo>
                  <a:lnTo>
                    <a:pt x="1422844" y="143906"/>
                  </a:lnTo>
                  <a:cubicBezTo>
                    <a:pt x="1422844" y="183479"/>
                    <a:pt x="1390764" y="215559"/>
                    <a:pt x="1351191" y="215559"/>
                  </a:cubicBezTo>
                  <a:lnTo>
                    <a:pt x="71653" y="215559"/>
                  </a:lnTo>
                  <a:cubicBezTo>
                    <a:pt x="32080" y="215559"/>
                    <a:pt x="0" y="183479"/>
                    <a:pt x="0" y="143906"/>
                  </a:cubicBezTo>
                  <a:lnTo>
                    <a:pt x="0" y="71653"/>
                  </a:lnTo>
                  <a:cubicBezTo>
                    <a:pt x="0" y="32080"/>
                    <a:pt x="32080" y="0"/>
                    <a:pt x="71653" y="0"/>
                  </a:cubicBezTo>
                  <a:close/>
                </a:path>
              </a:pathLst>
            </a:custGeom>
            <a:solidFill>
              <a:srgbClr val="A9B388"/>
            </a:solidFill>
          </p:spPr>
          <p:txBody>
            <a:bodyPr/>
            <a:lstStyle/>
            <a:p>
              <a:endParaRPr lang="en-US"/>
            </a:p>
          </p:txBody>
        </p:sp>
        <p:sp>
          <p:nvSpPr>
            <p:cNvPr id="13" name="TextBox 13"/>
            <p:cNvSpPr txBox="1"/>
            <p:nvPr/>
          </p:nvSpPr>
          <p:spPr>
            <a:xfrm>
              <a:off x="0" y="-133350"/>
              <a:ext cx="1422844" cy="348909"/>
            </a:xfrm>
            <a:prstGeom prst="rect">
              <a:avLst/>
            </a:prstGeom>
          </p:spPr>
          <p:txBody>
            <a:bodyPr lIns="50800" tIns="50800" rIns="50800" bIns="50800" rtlCol="0" anchor="ctr"/>
            <a:lstStyle/>
            <a:p>
              <a:pPr algn="ctr">
                <a:lnSpc>
                  <a:spcPts val="4899"/>
                </a:lnSpc>
              </a:pPr>
              <a:endParaRPr/>
            </a:p>
          </p:txBody>
        </p:sp>
      </p:grpSp>
      <p:grpSp>
        <p:nvGrpSpPr>
          <p:cNvPr id="14" name="Group 14"/>
          <p:cNvGrpSpPr/>
          <p:nvPr/>
        </p:nvGrpSpPr>
        <p:grpSpPr>
          <a:xfrm>
            <a:off x="4326654" y="6805555"/>
            <a:ext cx="2316605" cy="2316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484956" y="2444010"/>
            <a:ext cx="7318088" cy="3409129"/>
          </a:xfrm>
          <a:prstGeom prst="rect">
            <a:avLst/>
          </a:prstGeom>
        </p:spPr>
        <p:txBody>
          <a:bodyPr lIns="0" tIns="0" rIns="0" bIns="0" rtlCol="0" anchor="t">
            <a:spAutoFit/>
          </a:bodyPr>
          <a:lstStyle/>
          <a:p>
            <a:pPr algn="ctr">
              <a:lnSpc>
                <a:spcPts val="12362"/>
              </a:lnSpc>
            </a:pPr>
            <a:r>
              <a:rPr lang="en-US" sz="11662" dirty="0">
                <a:solidFill>
                  <a:srgbClr val="FEFAE0"/>
                </a:solidFill>
                <a:latin typeface="Kollektif Bold"/>
              </a:rPr>
              <a:t>PVZ-</a:t>
            </a:r>
          </a:p>
          <a:p>
            <a:pPr marL="0" lvl="0" indent="0" algn="ctr">
              <a:lnSpc>
                <a:spcPts val="12362"/>
              </a:lnSpc>
            </a:pPr>
            <a:r>
              <a:rPr lang="en-US" sz="11662" dirty="0">
                <a:solidFill>
                  <a:srgbClr val="FEFAE0"/>
                </a:solidFill>
                <a:latin typeface="Kollektif Bold"/>
              </a:rPr>
              <a:t>DEEPTRY</a:t>
            </a:r>
          </a:p>
        </p:txBody>
      </p:sp>
      <p:sp>
        <p:nvSpPr>
          <p:cNvPr id="18" name="TextBox 18"/>
          <p:cNvSpPr txBox="1"/>
          <p:nvPr/>
        </p:nvSpPr>
        <p:spPr>
          <a:xfrm>
            <a:off x="5600955" y="5888357"/>
            <a:ext cx="7086090" cy="1911049"/>
          </a:xfrm>
          <a:prstGeom prst="rect">
            <a:avLst/>
          </a:prstGeom>
        </p:spPr>
        <p:txBody>
          <a:bodyPr lIns="0" tIns="0" rIns="0" bIns="0" rtlCol="0" anchor="t">
            <a:spAutoFit/>
          </a:bodyPr>
          <a:lstStyle/>
          <a:p>
            <a:pPr algn="ctr">
              <a:lnSpc>
                <a:spcPts val="4916"/>
              </a:lnSpc>
            </a:pPr>
            <a:r>
              <a:rPr lang="en-US" sz="3511" spc="298" dirty="0">
                <a:solidFill>
                  <a:srgbClr val="FFFFFF"/>
                </a:solidFill>
                <a:latin typeface="Baskerville" panose="02020502070401020303" pitchFamily="18" charset="0"/>
                <a:ea typeface="Baskerville" panose="02020502070401020303" pitchFamily="18" charset="0"/>
              </a:rPr>
              <a:t>DSA-Project</a:t>
            </a:r>
          </a:p>
          <a:p>
            <a:pPr algn="ctr">
              <a:lnSpc>
                <a:spcPts val="4916"/>
              </a:lnSpc>
            </a:pPr>
            <a:r>
              <a:rPr lang="en-US" sz="3511" spc="298" dirty="0">
                <a:solidFill>
                  <a:srgbClr val="FFFFFF"/>
                </a:solidFill>
                <a:latin typeface="Baskerville" panose="02020502070401020303" pitchFamily="18" charset="0"/>
                <a:ea typeface="Baskerville" panose="02020502070401020303" pitchFamily="18" charset="0"/>
              </a:rPr>
              <a:t>Advisor:</a:t>
            </a:r>
          </a:p>
          <a:p>
            <a:pPr marL="0" lvl="0" indent="0" algn="ctr">
              <a:lnSpc>
                <a:spcPts val="4916"/>
              </a:lnSpc>
              <a:spcBef>
                <a:spcPct val="0"/>
              </a:spcBef>
            </a:pPr>
            <a:r>
              <a:rPr lang="en-US" sz="3511" spc="298" dirty="0" err="1">
                <a:solidFill>
                  <a:srgbClr val="FFFFFF"/>
                </a:solidFill>
                <a:latin typeface="Baskerville" panose="02020502070401020303" pitchFamily="18" charset="0"/>
                <a:ea typeface="Baskerville" panose="02020502070401020303" pitchFamily="18" charset="0"/>
              </a:rPr>
              <a:t>VTTín</a:t>
            </a:r>
            <a:endParaRPr lang="en-US" sz="3511" spc="298" dirty="0">
              <a:solidFill>
                <a:srgbClr val="FFFFFF"/>
              </a:solidFill>
              <a:latin typeface="Baskerville" panose="02020502070401020303" pitchFamily="18" charset="0"/>
              <a:ea typeface="Baskerville" panose="02020502070401020303" pitchFamily="18" charset="0"/>
            </a:endParaRPr>
          </a:p>
        </p:txBody>
      </p:sp>
      <p:grpSp>
        <p:nvGrpSpPr>
          <p:cNvPr id="19" name="Group 19"/>
          <p:cNvGrpSpPr/>
          <p:nvPr/>
        </p:nvGrpSpPr>
        <p:grpSpPr>
          <a:xfrm>
            <a:off x="4555656" y="7034558"/>
            <a:ext cx="1858600" cy="18586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124304" y="1831945"/>
            <a:ext cx="1357480" cy="13574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950520" y="2843201"/>
            <a:ext cx="1043067" cy="104306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4916759" y="4910930"/>
            <a:ext cx="8919562" cy="8919562"/>
          </a:xfrm>
          <a:custGeom>
            <a:avLst/>
            <a:gdLst/>
            <a:ahLst/>
            <a:cxnLst/>
            <a:rect l="l" t="t" r="r" b="b"/>
            <a:pathLst>
              <a:path w="8919562" h="8919562">
                <a:moveTo>
                  <a:pt x="0" y="0"/>
                </a:moveTo>
                <a:lnTo>
                  <a:pt x="8919563" y="0"/>
                </a:lnTo>
                <a:lnTo>
                  <a:pt x="8919563"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Freeform 30"/>
          <p:cNvSpPr/>
          <p:nvPr/>
        </p:nvSpPr>
        <p:spPr>
          <a:xfrm>
            <a:off x="4326654" y="9322719"/>
            <a:ext cx="624351" cy="624351"/>
          </a:xfrm>
          <a:custGeom>
            <a:avLst/>
            <a:gdLst/>
            <a:ahLst/>
            <a:cxnLst/>
            <a:rect l="l" t="t" r="r" b="b"/>
            <a:pathLst>
              <a:path w="624351" h="624351">
                <a:moveTo>
                  <a:pt x="0" y="0"/>
                </a:moveTo>
                <a:lnTo>
                  <a:pt x="624351" y="0"/>
                </a:lnTo>
                <a:lnTo>
                  <a:pt x="624351" y="624351"/>
                </a:lnTo>
                <a:lnTo>
                  <a:pt x="0" y="624351"/>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16624128" y="6131632"/>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2381604" y="4837730"/>
            <a:ext cx="4242524" cy="42425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29082" y="-761528"/>
            <a:ext cx="11810057" cy="11810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00539" y="7328675"/>
            <a:ext cx="3045740" cy="30457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01618" y="7629754"/>
            <a:ext cx="2443581" cy="24435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62642" y="2250672"/>
            <a:ext cx="13501334" cy="6290251"/>
          </a:xfrm>
          <a:prstGeom prst="rect">
            <a:avLst/>
          </a:prstGeom>
        </p:spPr>
        <p:txBody>
          <a:bodyPr lIns="0" tIns="0" rIns="0" bIns="0" rtlCol="0" anchor="t">
            <a:spAutoFit/>
          </a:bodyPr>
          <a:lstStyle/>
          <a:p>
            <a:pPr marL="0" lvl="0" indent="0" algn="ctr">
              <a:lnSpc>
                <a:spcPts val="22808"/>
              </a:lnSpc>
            </a:pPr>
            <a:r>
              <a:rPr lang="en-US" sz="21516">
                <a:solidFill>
                  <a:srgbClr val="FEFAE0"/>
                </a:solidFill>
                <a:latin typeface="Kollektif Bold"/>
              </a:rPr>
              <a:t>THANK YOU</a:t>
            </a:r>
          </a:p>
        </p:txBody>
      </p:sp>
      <p:grpSp>
        <p:nvGrpSpPr>
          <p:cNvPr id="15" name="Group 15"/>
          <p:cNvGrpSpPr/>
          <p:nvPr/>
        </p:nvGrpSpPr>
        <p:grpSpPr>
          <a:xfrm>
            <a:off x="13152443" y="789657"/>
            <a:ext cx="1784738" cy="17847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91277" y="2119199"/>
            <a:ext cx="1371365" cy="13713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6211891" y="5827219"/>
            <a:ext cx="8919562" cy="8919562"/>
          </a:xfrm>
          <a:custGeom>
            <a:avLst/>
            <a:gdLst/>
            <a:ahLst/>
            <a:cxnLst/>
            <a:rect l="l" t="t" r="r" b="b"/>
            <a:pathLst>
              <a:path w="8919562" h="8919562">
                <a:moveTo>
                  <a:pt x="0" y="0"/>
                </a:moveTo>
                <a:lnTo>
                  <a:pt x="8919562" y="0"/>
                </a:lnTo>
                <a:lnTo>
                  <a:pt x="8919562"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7259300" y="835902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327418" y="-514350"/>
            <a:ext cx="3151619" cy="11243186"/>
            <a:chOff x="0" y="0"/>
            <a:chExt cx="830056" cy="2961168"/>
          </a:xfrm>
        </p:grpSpPr>
        <p:sp>
          <p:nvSpPr>
            <p:cNvPr id="3" name="Freeform 3"/>
            <p:cNvSpPr/>
            <p:nvPr/>
          </p:nvSpPr>
          <p:spPr>
            <a:xfrm>
              <a:off x="0" y="0"/>
              <a:ext cx="830056" cy="2961168"/>
            </a:xfrm>
            <a:custGeom>
              <a:avLst/>
              <a:gdLst/>
              <a:ahLst/>
              <a:cxnLst/>
              <a:rect l="l" t="t" r="r" b="b"/>
              <a:pathLst>
                <a:path w="830056" h="2961168">
                  <a:moveTo>
                    <a:pt x="0" y="0"/>
                  </a:moveTo>
                  <a:lnTo>
                    <a:pt x="830056" y="0"/>
                  </a:lnTo>
                  <a:lnTo>
                    <a:pt x="830056" y="2961168"/>
                  </a:lnTo>
                  <a:lnTo>
                    <a:pt x="0" y="2961168"/>
                  </a:lnTo>
                  <a:close/>
                </a:path>
              </a:pathLst>
            </a:custGeom>
            <a:solidFill>
              <a:srgbClr val="5F6F52"/>
            </a:solidFill>
          </p:spPr>
          <p:txBody>
            <a:bodyPr/>
            <a:lstStyle/>
            <a:p>
              <a:endParaRPr lang="en-US"/>
            </a:p>
          </p:txBody>
        </p:sp>
        <p:sp>
          <p:nvSpPr>
            <p:cNvPr id="4" name="TextBox 4"/>
            <p:cNvSpPr txBox="1"/>
            <p:nvPr/>
          </p:nvSpPr>
          <p:spPr>
            <a:xfrm>
              <a:off x="0" y="-38100"/>
              <a:ext cx="830056" cy="299926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1910" y="-2958386"/>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936207" y="6147029"/>
            <a:ext cx="6524742" cy="6524742"/>
          </a:xfrm>
          <a:custGeom>
            <a:avLst/>
            <a:gdLst/>
            <a:ahLst/>
            <a:cxnLst/>
            <a:rect l="l" t="t" r="r" b="b"/>
            <a:pathLst>
              <a:path w="6524742" h="6524742">
                <a:moveTo>
                  <a:pt x="0" y="0"/>
                </a:moveTo>
                <a:lnTo>
                  <a:pt x="6524742" y="0"/>
                </a:lnTo>
                <a:lnTo>
                  <a:pt x="6524742"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9034774" y="2764510"/>
            <a:ext cx="8163804" cy="1775725"/>
            <a:chOff x="0" y="0"/>
            <a:chExt cx="2150138" cy="467681"/>
          </a:xfrm>
        </p:grpSpPr>
        <p:sp>
          <p:nvSpPr>
            <p:cNvPr id="8" name="Freeform 8"/>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B99470"/>
            </a:solidFill>
          </p:spPr>
          <p:txBody>
            <a:bodyPr/>
            <a:lstStyle/>
            <a:p>
              <a:endParaRPr lang="en-US" dirty="0"/>
            </a:p>
          </p:txBody>
        </p:sp>
        <p:sp>
          <p:nvSpPr>
            <p:cNvPr id="9" name="TextBox 9"/>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034774" y="5020461"/>
            <a:ext cx="8163804" cy="1775725"/>
            <a:chOff x="0" y="0"/>
            <a:chExt cx="2150138" cy="467681"/>
          </a:xfrm>
        </p:grpSpPr>
        <p:sp>
          <p:nvSpPr>
            <p:cNvPr id="11" name="Freeform 11"/>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A9B388"/>
            </a:solidFill>
          </p:spPr>
          <p:txBody>
            <a:bodyPr/>
            <a:lstStyle/>
            <a:p>
              <a:endParaRPr lang="en-US"/>
            </a:p>
          </p:txBody>
        </p:sp>
        <p:sp>
          <p:nvSpPr>
            <p:cNvPr id="12" name="TextBox 1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173722" y="1091784"/>
            <a:ext cx="4525664" cy="8030917"/>
            <a:chOff x="0" y="0"/>
            <a:chExt cx="701144" cy="1244199"/>
          </a:xfrm>
        </p:grpSpPr>
        <p:sp>
          <p:nvSpPr>
            <p:cNvPr id="17" name="Freeform 17"/>
            <p:cNvSpPr/>
            <p:nvPr/>
          </p:nvSpPr>
          <p:spPr>
            <a:xfrm>
              <a:off x="0" y="0"/>
              <a:ext cx="701144" cy="1244199"/>
            </a:xfrm>
            <a:custGeom>
              <a:avLst/>
              <a:gdLst/>
              <a:ahLst/>
              <a:cxnLst/>
              <a:rect l="l" t="t" r="r" b="b"/>
              <a:pathLst>
                <a:path w="701144" h="1244199">
                  <a:moveTo>
                    <a:pt x="0" y="0"/>
                  </a:moveTo>
                  <a:lnTo>
                    <a:pt x="701144" y="0"/>
                  </a:lnTo>
                  <a:lnTo>
                    <a:pt x="701144" y="1244199"/>
                  </a:lnTo>
                  <a:lnTo>
                    <a:pt x="0" y="1244199"/>
                  </a:lnTo>
                  <a:close/>
                </a:path>
              </a:pathLst>
            </a:custGeom>
            <a:blipFill>
              <a:blip r:embed="rId4"/>
              <a:stretch>
                <a:fillRect l="-39611" r="-237948"/>
              </a:stretch>
            </a:blipFill>
          </p:spPr>
          <p:txBody>
            <a:bodyPr/>
            <a:lstStyle/>
            <a:p>
              <a:endParaRPr lang="en-US"/>
            </a:p>
          </p:txBody>
        </p:sp>
      </p:grpSp>
      <p:grpSp>
        <p:nvGrpSpPr>
          <p:cNvPr id="18" name="Group 18"/>
          <p:cNvGrpSpPr/>
          <p:nvPr/>
        </p:nvGrpSpPr>
        <p:grpSpPr>
          <a:xfrm>
            <a:off x="5688336" y="8309960"/>
            <a:ext cx="1505945" cy="15059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6983672" y="4560479"/>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Freeform 27"/>
          <p:cNvSpPr/>
          <p:nvPr/>
        </p:nvSpPr>
        <p:spPr>
          <a:xfrm>
            <a:off x="9341394" y="4875800"/>
            <a:ext cx="1712779" cy="1923583"/>
          </a:xfrm>
          <a:custGeom>
            <a:avLst/>
            <a:gdLst/>
            <a:ahLst/>
            <a:cxnLst/>
            <a:rect l="l" t="t" r="r" b="b"/>
            <a:pathLst>
              <a:path w="1712779" h="1923583">
                <a:moveTo>
                  <a:pt x="0" y="0"/>
                </a:moveTo>
                <a:lnTo>
                  <a:pt x="1712779" y="0"/>
                </a:lnTo>
                <a:lnTo>
                  <a:pt x="1712779" y="1923583"/>
                </a:lnTo>
                <a:lnTo>
                  <a:pt x="0" y="1923583"/>
                </a:lnTo>
                <a:lnTo>
                  <a:pt x="0" y="0"/>
                </a:lnTo>
                <a:close/>
              </a:path>
            </a:pathLst>
          </a:custGeom>
          <a:blipFill>
            <a:blip r:embed="rId9"/>
            <a:stretch>
              <a:fillRect/>
            </a:stretch>
          </a:blipFill>
        </p:spPr>
        <p:txBody>
          <a:bodyPr/>
          <a:lstStyle/>
          <a:p>
            <a:endParaRPr lang="en-US" dirty="0"/>
          </a:p>
        </p:txBody>
      </p:sp>
      <p:sp>
        <p:nvSpPr>
          <p:cNvPr id="28" name="Freeform 28"/>
          <p:cNvSpPr/>
          <p:nvPr/>
        </p:nvSpPr>
        <p:spPr>
          <a:xfrm>
            <a:off x="9254723" y="2450594"/>
            <a:ext cx="2046750" cy="1950995"/>
          </a:xfrm>
          <a:custGeom>
            <a:avLst/>
            <a:gdLst/>
            <a:ahLst/>
            <a:cxnLst/>
            <a:rect l="l" t="t" r="r" b="b"/>
            <a:pathLst>
              <a:path w="2046750" h="1950995">
                <a:moveTo>
                  <a:pt x="0" y="0"/>
                </a:moveTo>
                <a:lnTo>
                  <a:pt x="2046750" y="0"/>
                </a:lnTo>
                <a:lnTo>
                  <a:pt x="2046750" y="1950995"/>
                </a:lnTo>
                <a:lnTo>
                  <a:pt x="0" y="1950995"/>
                </a:lnTo>
                <a:lnTo>
                  <a:pt x="0" y="0"/>
                </a:lnTo>
                <a:close/>
              </a:path>
            </a:pathLst>
          </a:custGeom>
          <a:blipFill>
            <a:blip r:embed="rId10"/>
            <a:stretch>
              <a:fillRect/>
            </a:stretch>
          </a:blipFill>
        </p:spPr>
        <p:txBody>
          <a:bodyPr/>
          <a:lstStyle/>
          <a:p>
            <a:endParaRPr lang="en-US"/>
          </a:p>
        </p:txBody>
      </p:sp>
      <p:sp>
        <p:nvSpPr>
          <p:cNvPr id="31" name="TextBox 31"/>
          <p:cNvSpPr txBox="1"/>
          <p:nvPr/>
        </p:nvSpPr>
        <p:spPr>
          <a:xfrm rot="-5400000">
            <a:off x="-3691362" y="4433859"/>
            <a:ext cx="9344809" cy="1419281"/>
          </a:xfrm>
          <a:prstGeom prst="rect">
            <a:avLst/>
          </a:prstGeom>
        </p:spPr>
        <p:txBody>
          <a:bodyPr lIns="0" tIns="0" rIns="0" bIns="0" rtlCol="0" anchor="t">
            <a:spAutoFit/>
          </a:bodyPr>
          <a:lstStyle/>
          <a:p>
            <a:pPr marL="0" lvl="0" indent="0" algn="ctr">
              <a:lnSpc>
                <a:spcPts val="10493"/>
              </a:lnSpc>
              <a:spcBef>
                <a:spcPct val="0"/>
              </a:spcBef>
            </a:pPr>
            <a:r>
              <a:rPr lang="en-US" sz="7495" spc="974">
                <a:solidFill>
                  <a:srgbClr val="FEFAE0"/>
                </a:solidFill>
                <a:latin typeface="Kollektif Bold"/>
              </a:rPr>
              <a:t>TEAM MEMBERS</a:t>
            </a:r>
          </a:p>
        </p:txBody>
      </p:sp>
      <p:sp>
        <p:nvSpPr>
          <p:cNvPr id="32" name="TextBox 32"/>
          <p:cNvSpPr txBox="1"/>
          <p:nvPr/>
        </p:nvSpPr>
        <p:spPr>
          <a:xfrm>
            <a:off x="11397738" y="2878485"/>
            <a:ext cx="5249467" cy="682046"/>
          </a:xfrm>
          <a:prstGeom prst="rect">
            <a:avLst/>
          </a:prstGeom>
        </p:spPr>
        <p:txBody>
          <a:bodyPr lIns="0" tIns="0" rIns="0" bIns="0" rtlCol="0" anchor="t">
            <a:spAutoFit/>
          </a:bodyPr>
          <a:lstStyle/>
          <a:p>
            <a:pPr marL="0" lvl="0" indent="0" algn="l">
              <a:lnSpc>
                <a:spcPts val="5694"/>
              </a:lnSpc>
              <a:spcBef>
                <a:spcPct val="0"/>
              </a:spcBef>
            </a:pPr>
            <a:r>
              <a:rPr lang="en-US" sz="4067" dirty="0">
                <a:solidFill>
                  <a:srgbClr val="000000"/>
                </a:solidFill>
                <a:latin typeface="Kollektif"/>
              </a:rPr>
              <a:t>Lý </a:t>
            </a:r>
            <a:r>
              <a:rPr lang="en-US" sz="4067" dirty="0" err="1">
                <a:solidFill>
                  <a:srgbClr val="000000"/>
                </a:solidFill>
                <a:latin typeface="Kollektif"/>
              </a:rPr>
              <a:t>Khải</a:t>
            </a:r>
            <a:r>
              <a:rPr lang="en-US" sz="4067" dirty="0">
                <a:solidFill>
                  <a:srgbClr val="000000"/>
                </a:solidFill>
                <a:latin typeface="Kollektif"/>
              </a:rPr>
              <a:t> Minh</a:t>
            </a:r>
          </a:p>
        </p:txBody>
      </p:sp>
      <p:sp>
        <p:nvSpPr>
          <p:cNvPr id="33" name="TextBox 33"/>
          <p:cNvSpPr txBox="1"/>
          <p:nvPr/>
        </p:nvSpPr>
        <p:spPr>
          <a:xfrm>
            <a:off x="11311473" y="3595532"/>
            <a:ext cx="5249467" cy="627031"/>
          </a:xfrm>
          <a:prstGeom prst="rect">
            <a:avLst/>
          </a:prstGeom>
        </p:spPr>
        <p:txBody>
          <a:bodyPr lIns="0" tIns="0" rIns="0" bIns="0" rtlCol="0" anchor="t">
            <a:spAutoFit/>
          </a:bodyPr>
          <a:lstStyle/>
          <a:p>
            <a:pPr marL="0" lvl="0" indent="0" algn="l">
              <a:lnSpc>
                <a:spcPts val="5274"/>
              </a:lnSpc>
              <a:spcBef>
                <a:spcPct val="0"/>
              </a:spcBef>
            </a:pPr>
            <a:r>
              <a:rPr lang="en-US" sz="3767" spc="346" dirty="0">
                <a:solidFill>
                  <a:srgbClr val="000000"/>
                </a:solidFill>
                <a:latin typeface="Futura Italics"/>
              </a:rPr>
              <a:t>ITITSB22008</a:t>
            </a:r>
          </a:p>
        </p:txBody>
      </p:sp>
      <p:sp>
        <p:nvSpPr>
          <p:cNvPr id="34" name="TextBox 34"/>
          <p:cNvSpPr txBox="1"/>
          <p:nvPr/>
        </p:nvSpPr>
        <p:spPr>
          <a:xfrm>
            <a:off x="11397739" y="5835733"/>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dirty="0">
                <a:solidFill>
                  <a:srgbClr val="000000"/>
                </a:solidFill>
                <a:latin typeface="Futura Italics"/>
              </a:rPr>
              <a:t>ITITSB22029</a:t>
            </a:r>
          </a:p>
        </p:txBody>
      </p:sp>
      <p:sp>
        <p:nvSpPr>
          <p:cNvPr id="36" name="TextBox 36"/>
          <p:cNvSpPr txBox="1"/>
          <p:nvPr/>
        </p:nvSpPr>
        <p:spPr>
          <a:xfrm>
            <a:off x="11403505" y="5191186"/>
            <a:ext cx="5249467" cy="765565"/>
          </a:xfrm>
          <a:prstGeom prst="rect">
            <a:avLst/>
          </a:prstGeom>
        </p:spPr>
        <p:txBody>
          <a:bodyPr lIns="0" tIns="0" rIns="0" bIns="0" rtlCol="0" anchor="t">
            <a:spAutoFit/>
          </a:bodyPr>
          <a:lstStyle/>
          <a:p>
            <a:pPr marL="0" lvl="0" indent="0" algn="l">
              <a:lnSpc>
                <a:spcPts val="5694"/>
              </a:lnSpc>
              <a:spcBef>
                <a:spcPct val="0"/>
              </a:spcBef>
            </a:pPr>
            <a:r>
              <a:rPr lang="en-US" sz="4067" dirty="0">
                <a:solidFill>
                  <a:srgbClr val="000000"/>
                </a:solidFill>
                <a:latin typeface="Kollektif"/>
              </a:rPr>
              <a:t>Do Minh Duy</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327418" y="-514350"/>
            <a:ext cx="3151619" cy="11243186"/>
            <a:chOff x="0" y="0"/>
            <a:chExt cx="830056" cy="2961168"/>
          </a:xfrm>
        </p:grpSpPr>
        <p:sp>
          <p:nvSpPr>
            <p:cNvPr id="3" name="Freeform 3"/>
            <p:cNvSpPr/>
            <p:nvPr/>
          </p:nvSpPr>
          <p:spPr>
            <a:xfrm>
              <a:off x="0" y="0"/>
              <a:ext cx="830056" cy="2961168"/>
            </a:xfrm>
            <a:custGeom>
              <a:avLst/>
              <a:gdLst/>
              <a:ahLst/>
              <a:cxnLst/>
              <a:rect l="l" t="t" r="r" b="b"/>
              <a:pathLst>
                <a:path w="830056" h="2961168">
                  <a:moveTo>
                    <a:pt x="0" y="0"/>
                  </a:moveTo>
                  <a:lnTo>
                    <a:pt x="830056" y="0"/>
                  </a:lnTo>
                  <a:lnTo>
                    <a:pt x="830056" y="2961168"/>
                  </a:lnTo>
                  <a:lnTo>
                    <a:pt x="0" y="2961168"/>
                  </a:lnTo>
                  <a:close/>
                </a:path>
              </a:pathLst>
            </a:custGeom>
            <a:solidFill>
              <a:srgbClr val="5F6F52"/>
            </a:solidFill>
          </p:spPr>
          <p:txBody>
            <a:bodyPr/>
            <a:lstStyle/>
            <a:p>
              <a:endParaRPr lang="en-US"/>
            </a:p>
          </p:txBody>
        </p:sp>
        <p:sp>
          <p:nvSpPr>
            <p:cNvPr id="4" name="TextBox 4"/>
            <p:cNvSpPr txBox="1"/>
            <p:nvPr/>
          </p:nvSpPr>
          <p:spPr>
            <a:xfrm>
              <a:off x="0" y="-38100"/>
              <a:ext cx="830056" cy="299926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1910" y="-2958386"/>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936207" y="6147029"/>
            <a:ext cx="6524742" cy="6524742"/>
          </a:xfrm>
          <a:custGeom>
            <a:avLst/>
            <a:gdLst/>
            <a:ahLst/>
            <a:cxnLst/>
            <a:rect l="l" t="t" r="r" b="b"/>
            <a:pathLst>
              <a:path w="6524742" h="6524742">
                <a:moveTo>
                  <a:pt x="0" y="0"/>
                </a:moveTo>
                <a:lnTo>
                  <a:pt x="6524742" y="0"/>
                </a:lnTo>
                <a:lnTo>
                  <a:pt x="6524742"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3112379" y="1760597"/>
            <a:ext cx="7105432" cy="1545516"/>
            <a:chOff x="0" y="0"/>
            <a:chExt cx="2150138" cy="467681"/>
          </a:xfrm>
        </p:grpSpPr>
        <p:sp>
          <p:nvSpPr>
            <p:cNvPr id="8" name="Freeform 8"/>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9" name="TextBox 9"/>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rot="-5400000">
            <a:off x="-3691329" y="4433826"/>
            <a:ext cx="9344809" cy="1419347"/>
          </a:xfrm>
          <a:prstGeom prst="rect">
            <a:avLst/>
          </a:prstGeom>
        </p:spPr>
        <p:txBody>
          <a:bodyPr lIns="0" tIns="0" rIns="0" bIns="0" rtlCol="0" anchor="t">
            <a:spAutoFit/>
          </a:bodyPr>
          <a:lstStyle/>
          <a:p>
            <a:pPr marL="0" lvl="0" indent="0" algn="ctr">
              <a:lnSpc>
                <a:spcPts val="10493"/>
              </a:lnSpc>
              <a:spcBef>
                <a:spcPct val="0"/>
              </a:spcBef>
            </a:pPr>
            <a:r>
              <a:rPr lang="en-US" sz="7495" spc="974">
                <a:solidFill>
                  <a:srgbClr val="FEFAE0"/>
                </a:solidFill>
                <a:latin typeface="Kollektif Bold"/>
              </a:rPr>
              <a:t>CONTENT</a:t>
            </a:r>
          </a:p>
        </p:txBody>
      </p:sp>
      <p:sp>
        <p:nvSpPr>
          <p:cNvPr id="13" name="TextBox 13"/>
          <p:cNvSpPr txBox="1"/>
          <p:nvPr/>
        </p:nvSpPr>
        <p:spPr>
          <a:xfrm>
            <a:off x="3932118" y="1875022"/>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1.</a:t>
            </a:r>
          </a:p>
        </p:txBody>
      </p:sp>
      <p:sp>
        <p:nvSpPr>
          <p:cNvPr id="14" name="TextBox 14"/>
          <p:cNvSpPr txBox="1"/>
          <p:nvPr/>
        </p:nvSpPr>
        <p:spPr>
          <a:xfrm>
            <a:off x="3932118" y="2489316"/>
            <a:ext cx="4568915"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Introduction</a:t>
            </a:r>
          </a:p>
        </p:txBody>
      </p:sp>
      <p:grpSp>
        <p:nvGrpSpPr>
          <p:cNvPr id="15" name="Group 15"/>
          <p:cNvGrpSpPr/>
          <p:nvPr/>
        </p:nvGrpSpPr>
        <p:grpSpPr>
          <a:xfrm>
            <a:off x="10742402" y="1760597"/>
            <a:ext cx="7105432" cy="1545516"/>
            <a:chOff x="0" y="0"/>
            <a:chExt cx="2150138" cy="467681"/>
          </a:xfrm>
        </p:grpSpPr>
        <p:sp>
          <p:nvSpPr>
            <p:cNvPr id="16" name="Freeform 1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17" name="TextBox 1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561552" y="1799634"/>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2.</a:t>
            </a:r>
          </a:p>
        </p:txBody>
      </p:sp>
      <p:sp>
        <p:nvSpPr>
          <p:cNvPr id="19" name="TextBox 19"/>
          <p:cNvSpPr txBox="1"/>
          <p:nvPr/>
        </p:nvSpPr>
        <p:spPr>
          <a:xfrm>
            <a:off x="11561552" y="2408026"/>
            <a:ext cx="4568915"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Gameplay</a:t>
            </a:r>
          </a:p>
        </p:txBody>
      </p:sp>
      <p:grpSp>
        <p:nvGrpSpPr>
          <p:cNvPr id="20" name="Group 20"/>
          <p:cNvGrpSpPr/>
          <p:nvPr/>
        </p:nvGrpSpPr>
        <p:grpSpPr>
          <a:xfrm>
            <a:off x="3112379" y="4601513"/>
            <a:ext cx="7105432" cy="1545516"/>
            <a:chOff x="0" y="0"/>
            <a:chExt cx="2150138" cy="467681"/>
          </a:xfrm>
        </p:grpSpPr>
        <p:sp>
          <p:nvSpPr>
            <p:cNvPr id="21" name="Freeform 21"/>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22" name="TextBox 2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931910" y="4700931"/>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3.</a:t>
            </a:r>
          </a:p>
        </p:txBody>
      </p:sp>
      <p:sp>
        <p:nvSpPr>
          <p:cNvPr id="24" name="TextBox 24"/>
          <p:cNvSpPr txBox="1"/>
          <p:nvPr/>
        </p:nvSpPr>
        <p:spPr>
          <a:xfrm>
            <a:off x="3816209" y="5315224"/>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Demo</a:t>
            </a:r>
          </a:p>
        </p:txBody>
      </p:sp>
      <p:grpSp>
        <p:nvGrpSpPr>
          <p:cNvPr id="25" name="Group 25"/>
          <p:cNvGrpSpPr/>
          <p:nvPr/>
        </p:nvGrpSpPr>
        <p:grpSpPr>
          <a:xfrm>
            <a:off x="10742402" y="4601513"/>
            <a:ext cx="7105432" cy="1545516"/>
            <a:chOff x="0" y="0"/>
            <a:chExt cx="2150138" cy="467681"/>
          </a:xfrm>
        </p:grpSpPr>
        <p:sp>
          <p:nvSpPr>
            <p:cNvPr id="26" name="Freeform 2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27" name="TextBox 2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1561933" y="4700931"/>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4</a:t>
            </a:r>
          </a:p>
        </p:txBody>
      </p:sp>
      <p:sp>
        <p:nvSpPr>
          <p:cNvPr id="29" name="TextBox 29"/>
          <p:cNvSpPr txBox="1"/>
          <p:nvPr/>
        </p:nvSpPr>
        <p:spPr>
          <a:xfrm>
            <a:off x="11446232" y="5315224"/>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Software requirement</a:t>
            </a:r>
          </a:p>
        </p:txBody>
      </p:sp>
      <p:grpSp>
        <p:nvGrpSpPr>
          <p:cNvPr id="30" name="Group 30"/>
          <p:cNvGrpSpPr/>
          <p:nvPr/>
        </p:nvGrpSpPr>
        <p:grpSpPr>
          <a:xfrm>
            <a:off x="3112379" y="7442429"/>
            <a:ext cx="7105432" cy="1545516"/>
            <a:chOff x="0" y="0"/>
            <a:chExt cx="2150138" cy="467681"/>
          </a:xfrm>
        </p:grpSpPr>
        <p:sp>
          <p:nvSpPr>
            <p:cNvPr id="31" name="Freeform 31"/>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32" name="TextBox 3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3931910" y="7541847"/>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5.</a:t>
            </a:r>
          </a:p>
        </p:txBody>
      </p:sp>
      <p:sp>
        <p:nvSpPr>
          <p:cNvPr id="34" name="TextBox 34"/>
          <p:cNvSpPr txBox="1"/>
          <p:nvPr/>
        </p:nvSpPr>
        <p:spPr>
          <a:xfrm>
            <a:off x="3816209" y="8156140"/>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UML/Class Diagram</a:t>
            </a:r>
          </a:p>
        </p:txBody>
      </p:sp>
      <p:grpSp>
        <p:nvGrpSpPr>
          <p:cNvPr id="35" name="Group 35"/>
          <p:cNvGrpSpPr/>
          <p:nvPr/>
        </p:nvGrpSpPr>
        <p:grpSpPr>
          <a:xfrm>
            <a:off x="10742402" y="7442429"/>
            <a:ext cx="7105432" cy="1545516"/>
            <a:chOff x="0" y="0"/>
            <a:chExt cx="2150138" cy="467681"/>
          </a:xfrm>
        </p:grpSpPr>
        <p:sp>
          <p:nvSpPr>
            <p:cNvPr id="36" name="Freeform 3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37" name="TextBox 3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1561933" y="7541847"/>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6.</a:t>
            </a:r>
          </a:p>
        </p:txBody>
      </p:sp>
      <p:sp>
        <p:nvSpPr>
          <p:cNvPr id="39" name="TextBox 39"/>
          <p:cNvSpPr txBox="1"/>
          <p:nvPr/>
        </p:nvSpPr>
        <p:spPr>
          <a:xfrm>
            <a:off x="11446232" y="8156140"/>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Conclusion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735635" y="2292929"/>
            <a:ext cx="17189110" cy="8455699"/>
            <a:chOff x="0" y="0"/>
            <a:chExt cx="2663043" cy="1310009"/>
          </a:xfrm>
        </p:grpSpPr>
        <p:sp>
          <p:nvSpPr>
            <p:cNvPr id="3" name="Freeform 3"/>
            <p:cNvSpPr/>
            <p:nvPr/>
          </p:nvSpPr>
          <p:spPr>
            <a:xfrm>
              <a:off x="0" y="0"/>
              <a:ext cx="2663043" cy="1310009"/>
            </a:xfrm>
            <a:custGeom>
              <a:avLst/>
              <a:gdLst/>
              <a:ahLst/>
              <a:cxnLst/>
              <a:rect l="l" t="t" r="r" b="b"/>
              <a:pathLst>
                <a:path w="2663043" h="1310009">
                  <a:moveTo>
                    <a:pt x="0" y="0"/>
                  </a:moveTo>
                  <a:lnTo>
                    <a:pt x="2663043" y="0"/>
                  </a:lnTo>
                  <a:lnTo>
                    <a:pt x="2663043" y="1310009"/>
                  </a:lnTo>
                  <a:lnTo>
                    <a:pt x="0" y="1310009"/>
                  </a:lnTo>
                  <a:close/>
                </a:path>
              </a:pathLst>
            </a:custGeom>
            <a:blipFill>
              <a:blip r:embed="rId2"/>
              <a:stretch>
                <a:fillRect b="-45203"/>
              </a:stretch>
            </a:blipFill>
          </p:spPr>
          <p:txBody>
            <a:bodyPr/>
            <a:lstStyle/>
            <a:p>
              <a:endParaRPr lang="en-US"/>
            </a:p>
          </p:txBody>
        </p:sp>
      </p:grpSp>
      <p:sp>
        <p:nvSpPr>
          <p:cNvPr id="4" name="Freeform 4"/>
          <p:cNvSpPr/>
          <p:nvPr/>
        </p:nvSpPr>
        <p:spPr>
          <a:xfrm>
            <a:off x="13242282" y="5895371"/>
            <a:ext cx="10701563" cy="10701563"/>
          </a:xfrm>
          <a:custGeom>
            <a:avLst/>
            <a:gdLst/>
            <a:ahLst/>
            <a:cxnLst/>
            <a:rect l="l" t="t" r="r" b="b"/>
            <a:pathLst>
              <a:path w="10701563" h="10701563">
                <a:moveTo>
                  <a:pt x="0" y="0"/>
                </a:moveTo>
                <a:lnTo>
                  <a:pt x="10701563" y="0"/>
                </a:lnTo>
                <a:lnTo>
                  <a:pt x="10701563" y="10701563"/>
                </a:lnTo>
                <a:lnTo>
                  <a:pt x="0" y="1070156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94061" y="4963462"/>
            <a:ext cx="13536342" cy="5837888"/>
            <a:chOff x="0" y="0"/>
            <a:chExt cx="3565127" cy="1537551"/>
          </a:xfrm>
        </p:grpSpPr>
        <p:sp>
          <p:nvSpPr>
            <p:cNvPr id="6" name="Freeform 6"/>
            <p:cNvSpPr/>
            <p:nvPr/>
          </p:nvSpPr>
          <p:spPr>
            <a:xfrm>
              <a:off x="0" y="0"/>
              <a:ext cx="3565127" cy="1537551"/>
            </a:xfrm>
            <a:custGeom>
              <a:avLst/>
              <a:gdLst/>
              <a:ahLst/>
              <a:cxnLst/>
              <a:rect l="l" t="t" r="r" b="b"/>
              <a:pathLst>
                <a:path w="3565127" h="1537551">
                  <a:moveTo>
                    <a:pt x="0" y="0"/>
                  </a:moveTo>
                  <a:lnTo>
                    <a:pt x="3565127" y="0"/>
                  </a:lnTo>
                  <a:lnTo>
                    <a:pt x="3565127" y="1537551"/>
                  </a:lnTo>
                  <a:lnTo>
                    <a:pt x="0" y="1537551"/>
                  </a:lnTo>
                  <a:close/>
                </a:path>
              </a:pathLst>
            </a:custGeom>
            <a:solidFill>
              <a:srgbClr val="B1C381"/>
            </a:solidFill>
          </p:spPr>
          <p:txBody>
            <a:bodyPr/>
            <a:lstStyle/>
            <a:p>
              <a:endParaRPr lang="en-US"/>
            </a:p>
          </p:txBody>
        </p:sp>
        <p:sp>
          <p:nvSpPr>
            <p:cNvPr id="7" name="TextBox 7"/>
            <p:cNvSpPr txBox="1"/>
            <p:nvPr/>
          </p:nvSpPr>
          <p:spPr>
            <a:xfrm>
              <a:off x="0" y="-38100"/>
              <a:ext cx="3565127" cy="157565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14261" y="278978"/>
            <a:ext cx="10712812" cy="1588079"/>
          </a:xfrm>
          <a:prstGeom prst="rect">
            <a:avLst/>
          </a:prstGeom>
        </p:spPr>
        <p:txBody>
          <a:bodyPr lIns="0" tIns="0" rIns="0" bIns="0" rtlCol="0" anchor="t">
            <a:spAutoFit/>
          </a:bodyPr>
          <a:lstStyle/>
          <a:p>
            <a:pPr marL="0" lvl="0" indent="0" algn="l">
              <a:lnSpc>
                <a:spcPts val="11687"/>
              </a:lnSpc>
              <a:spcBef>
                <a:spcPct val="0"/>
              </a:spcBef>
            </a:pPr>
            <a:r>
              <a:rPr lang="en-US" sz="8347" spc="1252">
                <a:solidFill>
                  <a:srgbClr val="5F6F52"/>
                </a:solidFill>
                <a:latin typeface="Kollektif Bold"/>
              </a:rPr>
              <a:t>INTRODUCTION</a:t>
            </a:r>
          </a:p>
        </p:txBody>
      </p:sp>
      <p:sp>
        <p:nvSpPr>
          <p:cNvPr id="9" name="Freeform 9"/>
          <p:cNvSpPr/>
          <p:nvPr/>
        </p:nvSpPr>
        <p:spPr>
          <a:xfrm>
            <a:off x="11564845" y="-4603289"/>
            <a:ext cx="6524742" cy="6524742"/>
          </a:xfrm>
          <a:custGeom>
            <a:avLst/>
            <a:gdLst/>
            <a:ahLst/>
            <a:cxnLst/>
            <a:rect l="l" t="t" r="r" b="b"/>
            <a:pathLst>
              <a:path w="6524742" h="6524742">
                <a:moveTo>
                  <a:pt x="0" y="0"/>
                </a:moveTo>
                <a:lnTo>
                  <a:pt x="6524743" y="0"/>
                </a:lnTo>
                <a:lnTo>
                  <a:pt x="6524743" y="6524743"/>
                </a:lnTo>
                <a:lnTo>
                  <a:pt x="0" y="652474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2489309" y="9242683"/>
            <a:ext cx="1505945" cy="15059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393528" y="3918230"/>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654617" y="5151775"/>
            <a:ext cx="11372455" cy="4995265"/>
          </a:xfrm>
          <a:prstGeom prst="rect">
            <a:avLst/>
          </a:prstGeom>
        </p:spPr>
        <p:txBody>
          <a:bodyPr lIns="0" tIns="0" rIns="0" bIns="0" rtlCol="0" anchor="t">
            <a:spAutoFit/>
          </a:bodyPr>
          <a:lstStyle/>
          <a:p>
            <a:pPr algn="just">
              <a:lnSpc>
                <a:spcPts val="3970"/>
              </a:lnSpc>
            </a:pPr>
            <a:r>
              <a:rPr lang="en-US" sz="2836">
                <a:solidFill>
                  <a:srgbClr val="000000"/>
                </a:solidFill>
                <a:latin typeface="Futura"/>
              </a:rPr>
              <a:t>In our game, we implemented a simplified version of the "Plants vs. Zombie" game by applying OOP principles such as encapsulation, inheritance, and polymorphism to ensure the code is modular and maintainable. Besides, we also create an engaging and interactive game experience. </a:t>
            </a:r>
          </a:p>
          <a:p>
            <a:pPr algn="just">
              <a:lnSpc>
                <a:spcPts val="3970"/>
              </a:lnSpc>
            </a:pPr>
            <a:endParaRPr lang="en-US" sz="2836">
              <a:solidFill>
                <a:srgbClr val="000000"/>
              </a:solidFill>
              <a:latin typeface="Futura"/>
            </a:endParaRPr>
          </a:p>
          <a:p>
            <a:pPr algn="just">
              <a:lnSpc>
                <a:spcPts val="3970"/>
              </a:lnSpc>
            </a:pPr>
            <a:r>
              <a:rPr lang="en-US" sz="2836">
                <a:solidFill>
                  <a:srgbClr val="000000"/>
                </a:solidFill>
                <a:latin typeface="Futura"/>
              </a:rPr>
              <a:t>We added some features in the game: </a:t>
            </a:r>
          </a:p>
          <a:p>
            <a:pPr algn="just">
              <a:lnSpc>
                <a:spcPts val="3970"/>
              </a:lnSpc>
            </a:pPr>
            <a:r>
              <a:rPr lang="en-US" sz="2836">
                <a:solidFill>
                  <a:srgbClr val="000000"/>
                </a:solidFill>
                <a:latin typeface="Futura"/>
              </a:rPr>
              <a:t>- Skip the starting levels for faster accessibility. </a:t>
            </a:r>
          </a:p>
          <a:p>
            <a:pPr algn="just">
              <a:lnSpc>
                <a:spcPts val="3970"/>
              </a:lnSpc>
            </a:pPr>
            <a:r>
              <a:rPr lang="en-US" sz="2836">
                <a:solidFill>
                  <a:srgbClr val="000000"/>
                </a:solidFill>
                <a:latin typeface="Futura"/>
              </a:rPr>
              <a:t>- Remove the lawn mowers (harder gameplay). </a:t>
            </a:r>
          </a:p>
          <a:p>
            <a:pPr algn="just">
              <a:lnSpc>
                <a:spcPts val="3970"/>
              </a:lnSpc>
            </a:pPr>
            <a:r>
              <a:rPr lang="en-US" sz="2836">
                <a:solidFill>
                  <a:srgbClr val="000000"/>
                </a:solidFill>
                <a:latin typeface="Futura"/>
              </a:rPr>
              <a:t>- Add new zombie: “Brickhead”.</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989633" y="-792358"/>
            <a:ext cx="4036665" cy="40366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20572" y="6554881"/>
            <a:ext cx="11758333" cy="11758333"/>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877204" y="384518"/>
            <a:ext cx="16899978" cy="9517965"/>
            <a:chOff x="0" y="0"/>
            <a:chExt cx="2263839" cy="1274980"/>
          </a:xfrm>
        </p:grpSpPr>
        <p:sp>
          <p:nvSpPr>
            <p:cNvPr id="7" name="Freeform 7"/>
            <p:cNvSpPr/>
            <p:nvPr/>
          </p:nvSpPr>
          <p:spPr>
            <a:xfrm>
              <a:off x="0" y="0"/>
              <a:ext cx="2263839" cy="1274980"/>
            </a:xfrm>
            <a:custGeom>
              <a:avLst/>
              <a:gdLst/>
              <a:ahLst/>
              <a:cxnLst/>
              <a:rect l="l" t="t" r="r" b="b"/>
              <a:pathLst>
                <a:path w="2263839" h="1274980">
                  <a:moveTo>
                    <a:pt x="0" y="0"/>
                  </a:moveTo>
                  <a:lnTo>
                    <a:pt x="2263839" y="0"/>
                  </a:lnTo>
                  <a:lnTo>
                    <a:pt x="2263839" y="1274980"/>
                  </a:lnTo>
                  <a:lnTo>
                    <a:pt x="0" y="1274980"/>
                  </a:lnTo>
                  <a:close/>
                </a:path>
              </a:pathLst>
            </a:custGeom>
            <a:blipFill>
              <a:blip r:embed="rId4"/>
              <a:stretch>
                <a:fillRect l="-61" r="-61"/>
              </a:stretch>
            </a:blipFill>
          </p:spPr>
          <p:txBody>
            <a:bodyPr/>
            <a:lstStyle/>
            <a:p>
              <a:endParaRPr lang="en-US"/>
            </a:p>
          </p:txBody>
        </p:sp>
      </p:grpSp>
      <p:grpSp>
        <p:nvGrpSpPr>
          <p:cNvPr id="8" name="Group 8"/>
          <p:cNvGrpSpPr/>
          <p:nvPr/>
        </p:nvGrpSpPr>
        <p:grpSpPr>
          <a:xfrm>
            <a:off x="1028700" y="8455557"/>
            <a:ext cx="1069105" cy="10691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AutoShape 2"/>
          <p:cNvSpPr/>
          <p:nvPr/>
        </p:nvSpPr>
        <p:spPr>
          <a:xfrm>
            <a:off x="6704610" y="5050621"/>
            <a:ext cx="3365962" cy="0"/>
          </a:xfrm>
          <a:prstGeom prst="line">
            <a:avLst/>
          </a:prstGeom>
          <a:ln w="57150" cap="flat">
            <a:solidFill>
              <a:srgbClr val="5F6F52"/>
            </a:solidFill>
            <a:prstDash val="solid"/>
            <a:headEnd type="none" w="sm" len="sm"/>
            <a:tailEnd type="none" w="sm" len="sm"/>
          </a:ln>
        </p:spPr>
        <p:txBody>
          <a:bodyPr/>
          <a:lstStyle/>
          <a:p>
            <a:endParaRPr lang="en-US"/>
          </a:p>
        </p:txBody>
      </p:sp>
      <p:sp>
        <p:nvSpPr>
          <p:cNvPr id="3" name="AutoShape 3"/>
          <p:cNvSpPr/>
          <p:nvPr/>
        </p:nvSpPr>
        <p:spPr>
          <a:xfrm flipV="1">
            <a:off x="5982627" y="2068601"/>
            <a:ext cx="2144737" cy="1602797"/>
          </a:xfrm>
          <a:prstGeom prst="line">
            <a:avLst/>
          </a:prstGeom>
          <a:ln w="57150" cap="flat">
            <a:solidFill>
              <a:srgbClr val="5F6F52"/>
            </a:solidFill>
            <a:prstDash val="solid"/>
            <a:headEnd type="none" w="sm" len="sm"/>
            <a:tailEnd type="none" w="sm" len="sm"/>
          </a:ln>
        </p:spPr>
        <p:txBody>
          <a:bodyPr/>
          <a:lstStyle/>
          <a:p>
            <a:endParaRPr lang="en-US"/>
          </a:p>
        </p:txBody>
      </p:sp>
      <p:sp>
        <p:nvSpPr>
          <p:cNvPr id="4" name="AutoShape 4"/>
          <p:cNvSpPr/>
          <p:nvPr/>
        </p:nvSpPr>
        <p:spPr>
          <a:xfrm>
            <a:off x="6704610" y="6116039"/>
            <a:ext cx="1438192" cy="1569833"/>
          </a:xfrm>
          <a:prstGeom prst="line">
            <a:avLst/>
          </a:prstGeom>
          <a:ln w="57150" cap="flat">
            <a:solidFill>
              <a:srgbClr val="5F6F52"/>
            </a:solidFill>
            <a:prstDash val="solid"/>
            <a:headEnd type="none" w="sm" len="sm"/>
            <a:tailEnd type="none" w="sm" len="sm"/>
          </a:ln>
        </p:spPr>
        <p:txBody>
          <a:bodyPr/>
          <a:lstStyle/>
          <a:p>
            <a:endParaRPr lang="en-US"/>
          </a:p>
        </p:txBody>
      </p:sp>
      <p:sp>
        <p:nvSpPr>
          <p:cNvPr id="5" name="Freeform 5"/>
          <p:cNvSpPr/>
          <p:nvPr/>
        </p:nvSpPr>
        <p:spPr>
          <a:xfrm>
            <a:off x="4069857" y="7793821"/>
            <a:ext cx="1912769" cy="1912769"/>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284838" y="-1442795"/>
            <a:ext cx="1912769" cy="1912769"/>
          </a:xfrm>
          <a:custGeom>
            <a:avLst/>
            <a:gdLst/>
            <a:ahLst/>
            <a:cxnLst/>
            <a:rect l="l" t="t" r="r" b="b"/>
            <a:pathLst>
              <a:path w="1912769" h="1912769">
                <a:moveTo>
                  <a:pt x="0" y="0"/>
                </a:moveTo>
                <a:lnTo>
                  <a:pt x="1912769" y="0"/>
                </a:lnTo>
                <a:lnTo>
                  <a:pt x="1912769"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658967" y="-62712"/>
            <a:ext cx="7856575" cy="9237613"/>
            <a:chOff x="0" y="-103303"/>
            <a:chExt cx="812800" cy="955675"/>
          </a:xfrm>
        </p:grpSpPr>
        <p:sp>
          <p:nvSpPr>
            <p:cNvPr id="8" name="Freeform 8"/>
            <p:cNvSpPr/>
            <p:nvPr/>
          </p:nvSpPr>
          <p:spPr>
            <a:xfrm>
              <a:off x="0" y="-600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9" name="TextBox 9"/>
            <p:cNvSpPr txBox="1"/>
            <p:nvPr/>
          </p:nvSpPr>
          <p:spPr>
            <a:xfrm>
              <a:off x="85738" y="-103303"/>
              <a:ext cx="660400" cy="955675"/>
            </a:xfrm>
            <a:prstGeom prst="rect">
              <a:avLst/>
            </a:prstGeom>
          </p:spPr>
          <p:txBody>
            <a:bodyPr lIns="50800" tIns="50800" rIns="50800" bIns="50800" rtlCol="0" anchor="ctr"/>
            <a:lstStyle/>
            <a:p>
              <a:pPr algn="ctr">
                <a:lnSpc>
                  <a:spcPts val="10501"/>
                </a:lnSpc>
              </a:pPr>
              <a:r>
                <a:rPr lang="en-US" sz="7501" b="1" dirty="0">
                  <a:solidFill>
                    <a:srgbClr val="FFFFFF"/>
                  </a:solidFill>
                  <a:latin typeface="Kollektif Bold Italics"/>
                </a:rPr>
                <a:t>Software</a:t>
              </a:r>
            </a:p>
            <a:p>
              <a:pPr algn="ctr">
                <a:lnSpc>
                  <a:spcPts val="10501"/>
                </a:lnSpc>
              </a:pPr>
              <a:r>
                <a:rPr lang="en-US" sz="7501" dirty="0">
                  <a:solidFill>
                    <a:srgbClr val="FFFFFF"/>
                  </a:solidFill>
                  <a:latin typeface="Kollektif Bold Italics"/>
                </a:rPr>
                <a:t>Requirement</a:t>
              </a:r>
            </a:p>
          </p:txBody>
        </p:sp>
      </p:grpSp>
      <p:grpSp>
        <p:nvGrpSpPr>
          <p:cNvPr id="10" name="Group 10"/>
          <p:cNvGrpSpPr/>
          <p:nvPr/>
        </p:nvGrpSpPr>
        <p:grpSpPr>
          <a:xfrm>
            <a:off x="-458676" y="419641"/>
            <a:ext cx="2812387" cy="28123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0664" y="681499"/>
            <a:ext cx="2256363" cy="2256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398438" y="4077332"/>
            <a:ext cx="1980825" cy="198082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674070" y="819268"/>
            <a:ext cx="1980825" cy="19808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674070" y="7277475"/>
            <a:ext cx="1980825" cy="198082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388913" y="4048757"/>
            <a:ext cx="1858600" cy="18586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664545" y="790693"/>
            <a:ext cx="1858600" cy="18586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7664545" y="7248900"/>
            <a:ext cx="1858600" cy="185860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8043689" y="7618103"/>
            <a:ext cx="1100311" cy="1100311"/>
          </a:xfrm>
          <a:custGeom>
            <a:avLst/>
            <a:gdLst/>
            <a:ahLst/>
            <a:cxnLst/>
            <a:rect l="l" t="t" r="r" b="b"/>
            <a:pathLst>
              <a:path w="1100311" h="1100311">
                <a:moveTo>
                  <a:pt x="0" y="0"/>
                </a:moveTo>
                <a:lnTo>
                  <a:pt x="1100311" y="0"/>
                </a:lnTo>
                <a:lnTo>
                  <a:pt x="1100311" y="1100311"/>
                </a:lnTo>
                <a:lnTo>
                  <a:pt x="0" y="1100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a:off x="9836711" y="4499564"/>
            <a:ext cx="963004" cy="956985"/>
          </a:xfrm>
          <a:custGeom>
            <a:avLst/>
            <a:gdLst/>
            <a:ahLst/>
            <a:cxnLst/>
            <a:rect l="l" t="t" r="r" b="b"/>
            <a:pathLst>
              <a:path w="963004" h="956985">
                <a:moveTo>
                  <a:pt x="0" y="0"/>
                </a:moveTo>
                <a:lnTo>
                  <a:pt x="963004" y="0"/>
                </a:lnTo>
                <a:lnTo>
                  <a:pt x="963004" y="956986"/>
                </a:lnTo>
                <a:lnTo>
                  <a:pt x="0" y="956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Freeform 37"/>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10">
              <a:alphaModFix amt="36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p:cNvSpPr/>
          <p:nvPr/>
        </p:nvSpPr>
        <p:spPr>
          <a:xfrm>
            <a:off x="11564845" y="-4603289"/>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10">
              <a:alphaModFix amt="21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16984533" y="714115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0" name="Freeform 40"/>
          <p:cNvSpPr/>
          <p:nvPr/>
        </p:nvSpPr>
        <p:spPr>
          <a:xfrm>
            <a:off x="16984533" y="8242111"/>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1" name="Freeform 41"/>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2" name="TextBox 42"/>
          <p:cNvSpPr txBox="1"/>
          <p:nvPr/>
        </p:nvSpPr>
        <p:spPr>
          <a:xfrm>
            <a:off x="11605586" y="3928785"/>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GreenFoot and VSCode</a:t>
            </a:r>
          </a:p>
        </p:txBody>
      </p:sp>
      <p:sp>
        <p:nvSpPr>
          <p:cNvPr id="43" name="TextBox 43"/>
          <p:cNvSpPr txBox="1"/>
          <p:nvPr/>
        </p:nvSpPr>
        <p:spPr>
          <a:xfrm>
            <a:off x="9825870" y="704968"/>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Canva/Photoshop</a:t>
            </a:r>
          </a:p>
        </p:txBody>
      </p:sp>
      <p:sp>
        <p:nvSpPr>
          <p:cNvPr id="44" name="TextBox 44"/>
          <p:cNvSpPr txBox="1"/>
          <p:nvPr/>
        </p:nvSpPr>
        <p:spPr>
          <a:xfrm>
            <a:off x="9825870" y="7440505"/>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Github</a:t>
            </a:r>
          </a:p>
        </p:txBody>
      </p:sp>
      <p:sp>
        <p:nvSpPr>
          <p:cNvPr id="45" name="TextBox 45"/>
          <p:cNvSpPr txBox="1"/>
          <p:nvPr/>
        </p:nvSpPr>
        <p:spPr>
          <a:xfrm>
            <a:off x="11605586" y="4561289"/>
            <a:ext cx="5987485" cy="908050"/>
          </a:xfrm>
          <a:prstGeom prst="rect">
            <a:avLst/>
          </a:prstGeom>
        </p:spPr>
        <p:txBody>
          <a:bodyPr lIns="0" tIns="0" rIns="0" bIns="0" rtlCol="0" anchor="t">
            <a:spAutoFit/>
          </a:bodyPr>
          <a:lstStyle/>
          <a:p>
            <a:pPr algn="l">
              <a:lnSpc>
                <a:spcPts val="3499"/>
              </a:lnSpc>
            </a:pPr>
            <a:r>
              <a:rPr lang="en-US" sz="2499">
                <a:solidFill>
                  <a:srgbClr val="54604B"/>
                </a:solidFill>
                <a:latin typeface="Futura"/>
              </a:rPr>
              <a:t>Execute game</a:t>
            </a:r>
          </a:p>
          <a:p>
            <a:pPr algn="l">
              <a:lnSpc>
                <a:spcPts val="3499"/>
              </a:lnSpc>
            </a:pPr>
            <a:r>
              <a:rPr lang="en-US" sz="2499">
                <a:solidFill>
                  <a:srgbClr val="54604B"/>
                </a:solidFill>
                <a:latin typeface="Futura"/>
              </a:rPr>
              <a:t>Creating game elements</a:t>
            </a:r>
          </a:p>
        </p:txBody>
      </p:sp>
      <p:sp>
        <p:nvSpPr>
          <p:cNvPr id="46" name="TextBox 46"/>
          <p:cNvSpPr txBox="1"/>
          <p:nvPr/>
        </p:nvSpPr>
        <p:spPr>
          <a:xfrm>
            <a:off x="9825870" y="1337472"/>
            <a:ext cx="6682414" cy="1346200"/>
          </a:xfrm>
          <a:prstGeom prst="rect">
            <a:avLst/>
          </a:prstGeom>
        </p:spPr>
        <p:txBody>
          <a:bodyPr lIns="0" tIns="0" rIns="0" bIns="0" rtlCol="0" anchor="t">
            <a:spAutoFit/>
          </a:bodyPr>
          <a:lstStyle/>
          <a:p>
            <a:pPr algn="l">
              <a:lnSpc>
                <a:spcPts val="3499"/>
              </a:lnSpc>
            </a:pPr>
            <a:r>
              <a:rPr lang="en-US" sz="2499">
                <a:solidFill>
                  <a:srgbClr val="54604B"/>
                </a:solidFill>
                <a:latin typeface="Futura"/>
              </a:rPr>
              <a:t>UML making</a:t>
            </a:r>
          </a:p>
          <a:p>
            <a:pPr algn="l">
              <a:lnSpc>
                <a:spcPts val="3499"/>
              </a:lnSpc>
            </a:pPr>
            <a:r>
              <a:rPr lang="en-US" sz="2499">
                <a:solidFill>
                  <a:srgbClr val="54604B"/>
                </a:solidFill>
                <a:latin typeface="Futura"/>
              </a:rPr>
              <a:t>Creating background</a:t>
            </a:r>
          </a:p>
          <a:p>
            <a:pPr algn="l">
              <a:lnSpc>
                <a:spcPts val="3499"/>
              </a:lnSpc>
            </a:pPr>
            <a:r>
              <a:rPr lang="en-US" sz="2499">
                <a:solidFill>
                  <a:srgbClr val="54604B"/>
                </a:solidFill>
                <a:latin typeface="Futura"/>
              </a:rPr>
              <a:t>Editing Image</a:t>
            </a:r>
          </a:p>
        </p:txBody>
      </p:sp>
      <p:sp>
        <p:nvSpPr>
          <p:cNvPr id="47" name="TextBox 47"/>
          <p:cNvSpPr txBox="1"/>
          <p:nvPr/>
        </p:nvSpPr>
        <p:spPr>
          <a:xfrm>
            <a:off x="9825870" y="8073009"/>
            <a:ext cx="6682414" cy="469900"/>
          </a:xfrm>
          <a:prstGeom prst="rect">
            <a:avLst/>
          </a:prstGeom>
        </p:spPr>
        <p:txBody>
          <a:bodyPr lIns="0" tIns="0" rIns="0" bIns="0" rtlCol="0" anchor="t">
            <a:spAutoFit/>
          </a:bodyPr>
          <a:lstStyle/>
          <a:p>
            <a:pPr algn="l">
              <a:lnSpc>
                <a:spcPts val="3499"/>
              </a:lnSpc>
            </a:pPr>
            <a:r>
              <a:rPr lang="en-US" sz="2499">
                <a:solidFill>
                  <a:srgbClr val="54604B"/>
                </a:solidFill>
                <a:latin typeface="Futura"/>
              </a:rPr>
              <a:t>Commiting Work</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 b="-911"/>
            </a:stretch>
          </a:blipFill>
        </p:spPr>
        <p:txBody>
          <a:bodyPr/>
          <a:lstStyle/>
          <a:p>
            <a:endParaRPr lang="en-US"/>
          </a:p>
        </p:txBody>
      </p:sp>
      <p:sp>
        <p:nvSpPr>
          <p:cNvPr id="3" name="Freeform 3"/>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01544" y="-1128764"/>
            <a:ext cx="4314927" cy="43149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610446" y="8762231"/>
            <a:ext cx="4314927" cy="43149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75001" y="-702221"/>
            <a:ext cx="3461843" cy="34618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65563" y="9188773"/>
            <a:ext cx="3461843" cy="34618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326912">
            <a:off x="2595797" y="578955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520091" y="3776664"/>
            <a:ext cx="15247819" cy="4400569"/>
          </a:xfrm>
          <a:prstGeom prst="rect">
            <a:avLst/>
          </a:prstGeom>
        </p:spPr>
        <p:txBody>
          <a:bodyPr lIns="0" tIns="0" rIns="0" bIns="0" rtlCol="0" anchor="t">
            <a:spAutoFit/>
          </a:bodyPr>
          <a:lstStyle/>
          <a:p>
            <a:pPr marL="0" lvl="0" indent="0" algn="ctr">
              <a:lnSpc>
                <a:spcPts val="16798"/>
              </a:lnSpc>
              <a:spcBef>
                <a:spcPct val="0"/>
              </a:spcBef>
            </a:pPr>
            <a:r>
              <a:rPr lang="en-US" sz="11999" spc="1799">
                <a:solidFill>
                  <a:srgbClr val="FEFAE0"/>
                </a:solidFill>
                <a:latin typeface="Kollektif Bold"/>
              </a:rPr>
              <a:t>UML/CLASS DIAGRAM</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33" b="-133"/>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7922</TotalTime>
  <Words>178</Words>
  <Application>Microsoft Office PowerPoint</Application>
  <PresentationFormat>Custom</PresentationFormat>
  <Paragraphs>52</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Kollektif Bold Italics</vt:lpstr>
      <vt:lpstr>Futura</vt:lpstr>
      <vt:lpstr>Baskerville</vt:lpstr>
      <vt:lpstr>Kollektif</vt:lpstr>
      <vt:lpstr>Futura Italics</vt:lpstr>
      <vt:lpstr>Futura Bold</vt:lpstr>
      <vt:lpstr>Calibri</vt:lpstr>
      <vt:lpstr>Arial</vt:lpstr>
      <vt:lpstr>Kollektif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Presentation</dc:title>
  <cp:lastModifiedBy>DO MINH DUY</cp:lastModifiedBy>
  <cp:revision>4</cp:revision>
  <dcterms:created xsi:type="dcterms:W3CDTF">2006-08-16T00:00:00Z</dcterms:created>
  <dcterms:modified xsi:type="dcterms:W3CDTF">2024-12-23T16:00:09Z</dcterms:modified>
  <dc:identifier>DAGINP15TXM</dc:identifier>
</cp:coreProperties>
</file>